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4.xml" ContentType="application/vnd.ms-office.drawingml.diagramDrawing+xml"/>
  <Override PartName="/ppt/charts/colors1.xml" ContentType="application/vnd.ms-office.chartcolorstyle+xml"/>
  <Override PartName="/ppt/diagrams/layout5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2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418" r:id="rId2"/>
    <p:sldId id="615" r:id="rId3"/>
    <p:sldId id="614" r:id="rId4"/>
    <p:sldId id="620" r:id="rId5"/>
    <p:sldId id="621" r:id="rId6"/>
    <p:sldId id="622" r:id="rId7"/>
    <p:sldId id="623" r:id="rId8"/>
    <p:sldId id="556" r:id="rId9"/>
    <p:sldId id="565" r:id="rId10"/>
    <p:sldId id="611" r:id="rId11"/>
    <p:sldId id="534" r:id="rId12"/>
    <p:sldId id="535" r:id="rId13"/>
    <p:sldId id="616" r:id="rId14"/>
    <p:sldId id="618" r:id="rId15"/>
    <p:sldId id="617" r:id="rId16"/>
    <p:sldId id="619" r:id="rId17"/>
    <p:sldId id="624" r:id="rId18"/>
    <p:sldId id="493" r:id="rId19"/>
  </p:sldIdLst>
  <p:sldSz cx="9144000" cy="5143500" type="screen16x9"/>
  <p:notesSz cx="7010400" cy="92964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9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52"/>
    <a:srgbClr val="C8084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1851" autoAdjust="0"/>
  </p:normalViewPr>
  <p:slideViewPr>
    <p:cSldViewPr>
      <p:cViewPr varScale="1">
        <p:scale>
          <a:sx n="79" d="100"/>
          <a:sy n="79" d="100"/>
        </p:scale>
        <p:origin x="906" y="90"/>
      </p:cViewPr>
      <p:guideLst>
        <p:guide orient="horz" pos="1620"/>
        <p:guide orient="horz" pos="30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56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F06-4572-8D67-D13938BE45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06-4572-8D67-D13938BE45B1}"/>
              </c:ext>
            </c:extLst>
          </c:dPt>
          <c:cat>
            <c:strRef>
              <c:f>Hoja1!$A$2:$A$3</c:f>
              <c:strCache>
                <c:ptCount val="2"/>
                <c:pt idx="0">
                  <c:v>AQP</c:v>
                </c:pt>
                <c:pt idx="1">
                  <c:v>Tradicional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0.8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6-4572-8D67-D13938BE4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80576905596345"/>
          <c:y val="0.81299308376789881"/>
          <c:w val="0.49176303643029567"/>
          <c:h val="0.15857484425791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018FA-3A0C-4675-A95C-F48859A78C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83681B1-CD46-401A-8047-F023AB7074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200" i="0" dirty="0" smtClean="0">
              <a:solidFill>
                <a:srgbClr val="0F2952"/>
              </a:solidFill>
            </a:rPr>
            <a:t>Entrenamiento anual</a:t>
          </a:r>
          <a:endParaRPr lang="es-CL" sz="1200" i="0" dirty="0">
            <a:solidFill>
              <a:srgbClr val="0F2952"/>
            </a:solidFill>
          </a:endParaRPr>
        </a:p>
      </dgm:t>
    </dgm:pt>
    <dgm:pt modelId="{C6000A0E-80B8-4C27-BD33-A78B8F8E747E}" type="par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F6E916F0-918B-46AF-A7F9-8B2063B56718}" type="sib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A9085FEC-7ECD-459F-B925-E9154EF8A45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Manual AQP</a:t>
          </a:r>
          <a:endParaRPr lang="es-CL" sz="1800" i="0" dirty="0">
            <a:solidFill>
              <a:srgbClr val="0F2952"/>
            </a:solidFill>
          </a:endParaRPr>
        </a:p>
      </dgm:t>
    </dgm:pt>
    <dgm:pt modelId="{B0ED8E40-8989-426E-AC8D-90F9B3845667}" type="par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82CD5488-8079-4E19-A618-8C96C4EC12F7}" type="sib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53921691-2E36-459A-940A-DBAEF9AAE7C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Flotas Filiales</a:t>
          </a:r>
          <a:endParaRPr lang="es-CL" sz="1800" i="0" dirty="0">
            <a:solidFill>
              <a:srgbClr val="0F2952"/>
            </a:solidFill>
          </a:endParaRPr>
        </a:p>
      </dgm:t>
    </dgm:pt>
    <dgm:pt modelId="{62F4A7D9-6A9B-4A3D-8EE5-ED4BB0EEEE2C}" type="par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62C8C77-D51B-4E5A-B350-C8369A85C302}" type="sib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68C10BF7-3E2F-4165-BC5E-A8D424D43B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Industria</a:t>
          </a:r>
          <a:endParaRPr lang="es-CL" sz="1800" i="0" dirty="0">
            <a:solidFill>
              <a:srgbClr val="0F2952"/>
            </a:solidFill>
          </a:endParaRPr>
        </a:p>
      </dgm:t>
    </dgm:pt>
    <dgm:pt modelId="{D62F22AC-15CE-45B1-A498-4993AC484B0B}" type="parTrans" cxnId="{F849AEB8-E5FF-4634-8E00-FB6CD53F7D02}">
      <dgm:prSet/>
      <dgm:spPr/>
      <dgm:t>
        <a:bodyPr/>
        <a:lstStyle/>
        <a:p>
          <a:endParaRPr lang="es-CL"/>
        </a:p>
      </dgm:t>
    </dgm:pt>
    <dgm:pt modelId="{28C286FF-ADA4-4F2E-9457-713AFF015D06}" type="sibTrans" cxnId="{F849AEB8-E5FF-4634-8E00-FB6CD53F7D02}">
      <dgm:prSet/>
      <dgm:spPr/>
      <dgm:t>
        <a:bodyPr/>
        <a:lstStyle/>
        <a:p>
          <a:endParaRPr lang="es-CL"/>
        </a:p>
      </dgm:t>
    </dgm:pt>
    <dgm:pt modelId="{40ECDB3C-CEAB-4EC3-8BA9-A9623D886940}">
      <dgm:prSet phldrT="[Texto]" custRadScaleRad="101631" custRadScaleInc="203380"/>
      <dgm:spPr/>
      <dgm:t>
        <a:bodyPr/>
        <a:lstStyle/>
        <a:p>
          <a:endParaRPr lang="es-CL"/>
        </a:p>
      </dgm:t>
    </dgm:pt>
    <dgm:pt modelId="{D2410781-DC7E-4360-8421-560B778D9579}" type="parTrans" cxnId="{469C1D0F-2309-4607-87E0-BBF62C43C7F7}">
      <dgm:prSet/>
      <dgm:spPr/>
      <dgm:t>
        <a:bodyPr/>
        <a:lstStyle/>
        <a:p>
          <a:endParaRPr lang="es-CL"/>
        </a:p>
      </dgm:t>
    </dgm:pt>
    <dgm:pt modelId="{1AC6F7DF-7EDF-4B62-9086-D62204B5D0DE}" type="sibTrans" cxnId="{469C1D0F-2309-4607-87E0-BBF62C43C7F7}">
      <dgm:prSet/>
      <dgm:spPr/>
      <dgm:t>
        <a:bodyPr/>
        <a:lstStyle/>
        <a:p>
          <a:endParaRPr lang="es-CL"/>
        </a:p>
      </dgm:t>
    </dgm:pt>
    <dgm:pt modelId="{C2765787-66F2-46A0-A7A6-86851F1DEA9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Feedback Instructores</a:t>
          </a:r>
          <a:endParaRPr lang="es-CL" sz="1800" i="0" dirty="0">
            <a:solidFill>
              <a:srgbClr val="0F2952"/>
            </a:solidFill>
          </a:endParaRPr>
        </a:p>
      </dgm:t>
    </dgm:pt>
    <dgm:pt modelId="{413DDC37-9186-48F7-900D-BF6A6B0B6760}" type="parTrans" cxnId="{EC39C812-E195-45A4-88F3-85BC47862E20}">
      <dgm:prSet/>
      <dgm:spPr/>
      <dgm:t>
        <a:bodyPr/>
        <a:lstStyle/>
        <a:p>
          <a:endParaRPr lang="es-ES"/>
        </a:p>
      </dgm:t>
    </dgm:pt>
    <dgm:pt modelId="{8BC46E6C-259E-463F-8FAE-13082CB7EA9F}" type="sibTrans" cxnId="{EC39C812-E195-45A4-88F3-85BC47862E20}">
      <dgm:prSet/>
      <dgm:spPr/>
      <dgm:t>
        <a:bodyPr/>
        <a:lstStyle/>
        <a:p>
          <a:endParaRPr lang="es-ES"/>
        </a:p>
      </dgm:t>
    </dgm:pt>
    <dgm:pt modelId="{689033C0-DAF3-4106-8A0F-B470C9EADD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Data CQ</a:t>
          </a:r>
          <a:endParaRPr lang="es-CL" sz="1800" i="0" dirty="0">
            <a:solidFill>
              <a:srgbClr val="0F2952"/>
            </a:solidFill>
          </a:endParaRPr>
        </a:p>
      </dgm:t>
    </dgm:pt>
    <dgm:pt modelId="{648CB790-5660-48F5-B690-EDD4DC28E72A}" type="sibTrans" cxnId="{12C64570-6E4C-4FD2-8541-D88EEB1B2CDD}">
      <dgm:prSet/>
      <dgm:spPr/>
      <dgm:t>
        <a:bodyPr/>
        <a:lstStyle/>
        <a:p>
          <a:endParaRPr lang="es-CL"/>
        </a:p>
      </dgm:t>
    </dgm:pt>
    <dgm:pt modelId="{33B8FCD1-690D-41D4-B6DC-51E816E88B0F}" type="parTrans" cxnId="{12C64570-6E4C-4FD2-8541-D88EEB1B2CDD}">
      <dgm:prSet/>
      <dgm:spPr/>
      <dgm:t>
        <a:bodyPr/>
        <a:lstStyle/>
        <a:p>
          <a:endParaRPr lang="es-CL"/>
        </a:p>
      </dgm:t>
    </dgm:pt>
    <dgm:pt modelId="{3EE2C818-F76B-4879-B8EC-424F537D280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600" i="0" dirty="0" smtClean="0">
              <a:solidFill>
                <a:srgbClr val="0F2952"/>
              </a:solidFill>
            </a:rPr>
            <a:t>Dirección Seguridad Operacional</a:t>
          </a:r>
          <a:endParaRPr lang="es-CL" sz="1600" i="0" dirty="0">
            <a:solidFill>
              <a:srgbClr val="0F2952"/>
            </a:solidFill>
          </a:endParaRPr>
        </a:p>
      </dgm:t>
    </dgm:pt>
    <dgm:pt modelId="{2804EE93-DF22-4C8D-97B4-72B96D2CF361}" type="parTrans" cxnId="{9AB3A1FD-6D8C-4239-9545-A5BEC07898C6}">
      <dgm:prSet/>
      <dgm:spPr/>
      <dgm:t>
        <a:bodyPr/>
        <a:lstStyle/>
        <a:p>
          <a:endParaRPr lang="es-ES"/>
        </a:p>
      </dgm:t>
    </dgm:pt>
    <dgm:pt modelId="{A59DEBA0-E926-4862-A81C-8D4DD11E3621}" type="sibTrans" cxnId="{9AB3A1FD-6D8C-4239-9545-A5BEC07898C6}">
      <dgm:prSet/>
      <dgm:spPr/>
      <dgm:t>
        <a:bodyPr/>
        <a:lstStyle/>
        <a:p>
          <a:endParaRPr lang="es-ES"/>
        </a:p>
      </dgm:t>
    </dgm:pt>
    <dgm:pt modelId="{F69D3F20-D7B7-4D49-BB9F-750EB4137E79}" type="pres">
      <dgm:prSet presAssocID="{3F2018FA-3A0C-4675-A95C-F48859A78C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6D3ADD-73DD-49A4-9547-4BF97D143BB2}" type="pres">
      <dgm:prSet presAssocID="{C83681B1-CD46-401A-8047-F023AB707497}" presName="singleCycle" presStyleCnt="0"/>
      <dgm:spPr/>
    </dgm:pt>
    <dgm:pt modelId="{C85BA692-D690-4D0E-843A-BD8D420B5B9F}" type="pres">
      <dgm:prSet presAssocID="{C83681B1-CD46-401A-8047-F023AB70749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8B943A7-54EC-41F4-B660-2A454F3E2937}" type="pres">
      <dgm:prSet presAssocID="{B0ED8E40-8989-426E-AC8D-90F9B3845667}" presName="Name56" presStyleLbl="parChTrans1D2" presStyleIdx="0" presStyleCnt="6"/>
      <dgm:spPr/>
      <dgm:t>
        <a:bodyPr/>
        <a:lstStyle/>
        <a:p>
          <a:endParaRPr lang="es-CL"/>
        </a:p>
      </dgm:t>
    </dgm:pt>
    <dgm:pt modelId="{5F645DEF-6245-4426-A0C5-8BDC0483A5CA}" type="pres">
      <dgm:prSet presAssocID="{A9085FEC-7ECD-459F-B925-E9154EF8A45E}" presName="text0" presStyleLbl="node1" presStyleIdx="1" presStyleCnt="7" custScaleX="140468" custRadScaleRad="99825" custRadScaleInc="2007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7A323A-36FA-4828-BDD5-CF6A367CE7BF}" type="pres">
      <dgm:prSet presAssocID="{62F4A7D9-6A9B-4A3D-8EE5-ED4BB0EEEE2C}" presName="Name56" presStyleLbl="parChTrans1D2" presStyleIdx="1" presStyleCnt="6"/>
      <dgm:spPr/>
      <dgm:t>
        <a:bodyPr/>
        <a:lstStyle/>
        <a:p>
          <a:endParaRPr lang="es-CL"/>
        </a:p>
      </dgm:t>
    </dgm:pt>
    <dgm:pt modelId="{2C9B695B-5902-43C9-88E0-B2B04D3EEFA1}" type="pres">
      <dgm:prSet presAssocID="{53921691-2E36-459A-940A-DBAEF9AAE7C9}" presName="text0" presStyleLbl="node1" presStyleIdx="2" presStyleCnt="7" custScaleX="138198" custRadScaleRad="101631" custRadScaleInc="2033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A702E7-0E09-4D09-92DC-7AF7EC022807}" type="pres">
      <dgm:prSet presAssocID="{413DDC37-9186-48F7-900D-BF6A6B0B676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A69F1473-BA18-4DBC-B1B8-0560C22281E9}" type="pres">
      <dgm:prSet presAssocID="{C2765787-66F2-46A0-A7A6-86851F1DEA97}" presName="text0" presStyleLbl="node1" presStyleIdx="3" presStyleCnt="7" custScaleX="166322" custScaleY="101992" custRadScaleRad="94895" custRadScaleInc="19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C3BCA-EA13-4F9B-858C-F560CA269B2B}" type="pres">
      <dgm:prSet presAssocID="{2804EE93-DF22-4C8D-97B4-72B96D2CF361}" presName="Name56" presStyleLbl="parChTrans1D2" presStyleIdx="3" presStyleCnt="6"/>
      <dgm:spPr/>
      <dgm:t>
        <a:bodyPr/>
        <a:lstStyle/>
        <a:p>
          <a:endParaRPr lang="es-ES"/>
        </a:p>
      </dgm:t>
    </dgm:pt>
    <dgm:pt modelId="{2057D9F3-EC0E-4B8C-B32C-08F04CD305D7}" type="pres">
      <dgm:prSet presAssocID="{3EE2C818-F76B-4879-B8EC-424F537D280B}" presName="text0" presStyleLbl="node1" presStyleIdx="4" presStyleCnt="7" custScaleX="184872" custScaleY="124590" custRadScaleRad="115807" custRadScaleInc="211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2003C-5EC3-4F21-AB83-131ABC65000A}" type="pres">
      <dgm:prSet presAssocID="{D62F22AC-15CE-45B1-A498-4993AC484B0B}" presName="Name56" presStyleLbl="parChTrans1D2" presStyleIdx="4" presStyleCnt="6"/>
      <dgm:spPr/>
      <dgm:t>
        <a:bodyPr/>
        <a:lstStyle/>
        <a:p>
          <a:endParaRPr lang="es-CL"/>
        </a:p>
      </dgm:t>
    </dgm:pt>
    <dgm:pt modelId="{BFC7AD82-7317-4958-A966-A2BBC31098D3}" type="pres">
      <dgm:prSet presAssocID="{68C10BF7-3E2F-4165-BC5E-A8D424D43BC8}" presName="text0" presStyleLbl="node1" presStyleIdx="5" presStyleCnt="7" custScaleX="180573" custScaleY="64479" custRadScaleRad="95050" custRadScaleInc="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F92A1-E344-4A1B-99B8-8EE371B97472}" type="pres">
      <dgm:prSet presAssocID="{33B8FCD1-690D-41D4-B6DC-51E816E88B0F}" presName="Name56" presStyleLbl="parChTrans1D2" presStyleIdx="5" presStyleCnt="6"/>
      <dgm:spPr/>
      <dgm:t>
        <a:bodyPr/>
        <a:lstStyle/>
        <a:p>
          <a:endParaRPr lang="es-CL"/>
        </a:p>
      </dgm:t>
    </dgm:pt>
    <dgm:pt modelId="{9CAC0ACE-1426-4040-8DF1-C0961B2AFAD4}" type="pres">
      <dgm:prSet presAssocID="{689033C0-DAF3-4106-8A0F-B470C9EADDC5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6C7BBD-0ABA-4631-B53C-00A11F03CB8C}" srcId="{3F2018FA-3A0C-4675-A95C-F48859A78C5A}" destId="{C83681B1-CD46-401A-8047-F023AB707497}" srcOrd="0" destOrd="0" parTransId="{C6000A0E-80B8-4C27-BD33-A78B8F8E747E}" sibTransId="{F6E916F0-918B-46AF-A7F9-8B2063B56718}"/>
    <dgm:cxn modelId="{12786076-E5E9-4A9C-BA0D-28703C45BB4A}" type="presOf" srcId="{B0ED8E40-8989-426E-AC8D-90F9B3845667}" destId="{08B943A7-54EC-41F4-B660-2A454F3E2937}" srcOrd="0" destOrd="0" presId="urn:microsoft.com/office/officeart/2008/layout/RadialCluster"/>
    <dgm:cxn modelId="{1F0666AE-A029-43E4-AAB1-26699089D9C7}" type="presOf" srcId="{68C10BF7-3E2F-4165-BC5E-A8D424D43BC8}" destId="{BFC7AD82-7317-4958-A966-A2BBC31098D3}" srcOrd="0" destOrd="0" presId="urn:microsoft.com/office/officeart/2008/layout/RadialCluster"/>
    <dgm:cxn modelId="{6B8126A3-3165-4F80-B328-A308A545C9C4}" type="presOf" srcId="{A9085FEC-7ECD-459F-B925-E9154EF8A45E}" destId="{5F645DEF-6245-4426-A0C5-8BDC0483A5CA}" srcOrd="0" destOrd="0" presId="urn:microsoft.com/office/officeart/2008/layout/RadialCluster"/>
    <dgm:cxn modelId="{39C9CA12-B1B8-4AA2-A9AE-C22E16EA0DE2}" type="presOf" srcId="{62F4A7D9-6A9B-4A3D-8EE5-ED4BB0EEEE2C}" destId="{F27A323A-36FA-4828-BDD5-CF6A367CE7BF}" srcOrd="0" destOrd="0" presId="urn:microsoft.com/office/officeart/2008/layout/RadialCluster"/>
    <dgm:cxn modelId="{CBF551D3-632C-4A38-9BE7-780FD9115442}" type="presOf" srcId="{53921691-2E36-459A-940A-DBAEF9AAE7C9}" destId="{2C9B695B-5902-43C9-88E0-B2B04D3EEFA1}" srcOrd="0" destOrd="0" presId="urn:microsoft.com/office/officeart/2008/layout/RadialCluster"/>
    <dgm:cxn modelId="{FDD914AC-AEAE-4981-A956-06E5176ED337}" type="presOf" srcId="{D62F22AC-15CE-45B1-A498-4993AC484B0B}" destId="{0722003C-5EC3-4F21-AB83-131ABC65000A}" srcOrd="0" destOrd="0" presId="urn:microsoft.com/office/officeart/2008/layout/RadialCluster"/>
    <dgm:cxn modelId="{4762EC8C-884D-482D-A7FD-73D81A880B4D}" type="presOf" srcId="{413DDC37-9186-48F7-900D-BF6A6B0B6760}" destId="{E7A702E7-0E09-4D09-92DC-7AF7EC022807}" srcOrd="0" destOrd="0" presId="urn:microsoft.com/office/officeart/2008/layout/RadialCluster"/>
    <dgm:cxn modelId="{C570EDC1-BA71-4B8E-8C55-7D504CBA6F83}" srcId="{C83681B1-CD46-401A-8047-F023AB707497}" destId="{A9085FEC-7ECD-459F-B925-E9154EF8A45E}" srcOrd="0" destOrd="0" parTransId="{B0ED8E40-8989-426E-AC8D-90F9B3845667}" sibTransId="{82CD5488-8079-4E19-A618-8C96C4EC12F7}"/>
    <dgm:cxn modelId="{955A4AB1-0918-465D-A4D3-9890085C6A31}" type="presOf" srcId="{3F2018FA-3A0C-4675-A95C-F48859A78C5A}" destId="{F69D3F20-D7B7-4D49-BB9F-750EB4137E79}" srcOrd="0" destOrd="0" presId="urn:microsoft.com/office/officeart/2008/layout/RadialCluster"/>
    <dgm:cxn modelId="{E56FE58F-1959-43E1-BF6B-F2716826648F}" type="presOf" srcId="{689033C0-DAF3-4106-8A0F-B470C9EADDC5}" destId="{9CAC0ACE-1426-4040-8DF1-C0961B2AFAD4}" srcOrd="0" destOrd="0" presId="urn:microsoft.com/office/officeart/2008/layout/RadialCluster"/>
    <dgm:cxn modelId="{9AB3A1FD-6D8C-4239-9545-A5BEC07898C6}" srcId="{C83681B1-CD46-401A-8047-F023AB707497}" destId="{3EE2C818-F76B-4879-B8EC-424F537D280B}" srcOrd="3" destOrd="0" parTransId="{2804EE93-DF22-4C8D-97B4-72B96D2CF361}" sibTransId="{A59DEBA0-E926-4862-A81C-8D4DD11E3621}"/>
    <dgm:cxn modelId="{12C64570-6E4C-4FD2-8541-D88EEB1B2CDD}" srcId="{C83681B1-CD46-401A-8047-F023AB707497}" destId="{689033C0-DAF3-4106-8A0F-B470C9EADDC5}" srcOrd="5" destOrd="0" parTransId="{33B8FCD1-690D-41D4-B6DC-51E816E88B0F}" sibTransId="{648CB790-5660-48F5-B690-EDD4DC28E72A}"/>
    <dgm:cxn modelId="{73FEFBFE-38B2-4261-B1E6-A52C6ECFE85A}" type="presOf" srcId="{C2765787-66F2-46A0-A7A6-86851F1DEA97}" destId="{A69F1473-BA18-4DBC-B1B8-0560C22281E9}" srcOrd="0" destOrd="0" presId="urn:microsoft.com/office/officeart/2008/layout/RadialCluster"/>
    <dgm:cxn modelId="{4020403C-B6AD-41BF-AD47-E8D065C513F0}" type="presOf" srcId="{2804EE93-DF22-4C8D-97B4-72B96D2CF361}" destId="{976C3BCA-EA13-4F9B-858C-F560CA269B2B}" srcOrd="0" destOrd="0" presId="urn:microsoft.com/office/officeart/2008/layout/RadialCluster"/>
    <dgm:cxn modelId="{469C1D0F-2309-4607-87E0-BBF62C43C7F7}" srcId="{3F2018FA-3A0C-4675-A95C-F48859A78C5A}" destId="{40ECDB3C-CEAB-4EC3-8BA9-A9623D886940}" srcOrd="1" destOrd="0" parTransId="{D2410781-DC7E-4360-8421-560B778D9579}" sibTransId="{1AC6F7DF-7EDF-4B62-9086-D62204B5D0DE}"/>
    <dgm:cxn modelId="{EC39C812-E195-45A4-88F3-85BC47862E20}" srcId="{C83681B1-CD46-401A-8047-F023AB707497}" destId="{C2765787-66F2-46A0-A7A6-86851F1DEA97}" srcOrd="2" destOrd="0" parTransId="{413DDC37-9186-48F7-900D-BF6A6B0B6760}" sibTransId="{8BC46E6C-259E-463F-8FAE-13082CB7EA9F}"/>
    <dgm:cxn modelId="{3DF08E0B-91B0-4AEA-9753-81C71856561F}" type="presOf" srcId="{33B8FCD1-690D-41D4-B6DC-51E816E88B0F}" destId="{905F92A1-E344-4A1B-99B8-8EE371B97472}" srcOrd="0" destOrd="0" presId="urn:microsoft.com/office/officeart/2008/layout/RadialCluster"/>
    <dgm:cxn modelId="{BD0CF55C-E260-4C9A-94D6-520A216FA177}" srcId="{C83681B1-CD46-401A-8047-F023AB707497}" destId="{53921691-2E36-459A-940A-DBAEF9AAE7C9}" srcOrd="1" destOrd="0" parTransId="{62F4A7D9-6A9B-4A3D-8EE5-ED4BB0EEEE2C}" sibTransId="{462C8C77-D51B-4E5A-B350-C8369A85C302}"/>
    <dgm:cxn modelId="{F567B184-9690-4B76-8D16-411833CF61AE}" type="presOf" srcId="{C83681B1-CD46-401A-8047-F023AB707497}" destId="{C85BA692-D690-4D0E-843A-BD8D420B5B9F}" srcOrd="0" destOrd="0" presId="urn:microsoft.com/office/officeart/2008/layout/RadialCluster"/>
    <dgm:cxn modelId="{F849AEB8-E5FF-4634-8E00-FB6CD53F7D02}" srcId="{C83681B1-CD46-401A-8047-F023AB707497}" destId="{68C10BF7-3E2F-4165-BC5E-A8D424D43BC8}" srcOrd="4" destOrd="0" parTransId="{D62F22AC-15CE-45B1-A498-4993AC484B0B}" sibTransId="{28C286FF-ADA4-4F2E-9457-713AFF015D06}"/>
    <dgm:cxn modelId="{1B468293-E283-457E-BA19-830DC5511F3A}" type="presOf" srcId="{3EE2C818-F76B-4879-B8EC-424F537D280B}" destId="{2057D9F3-EC0E-4B8C-B32C-08F04CD305D7}" srcOrd="0" destOrd="0" presId="urn:microsoft.com/office/officeart/2008/layout/RadialCluster"/>
    <dgm:cxn modelId="{2ED1F07F-F066-4328-BFBA-897DEC27B373}" type="presParOf" srcId="{F69D3F20-D7B7-4D49-BB9F-750EB4137E79}" destId="{B26D3ADD-73DD-49A4-9547-4BF97D143BB2}" srcOrd="0" destOrd="0" presId="urn:microsoft.com/office/officeart/2008/layout/RadialCluster"/>
    <dgm:cxn modelId="{5261C131-9B0A-4936-AC6B-304C8021E004}" type="presParOf" srcId="{B26D3ADD-73DD-49A4-9547-4BF97D143BB2}" destId="{C85BA692-D690-4D0E-843A-BD8D420B5B9F}" srcOrd="0" destOrd="0" presId="urn:microsoft.com/office/officeart/2008/layout/RadialCluster"/>
    <dgm:cxn modelId="{9709E98E-E91D-4D5A-A810-566AA1B2600A}" type="presParOf" srcId="{B26D3ADD-73DD-49A4-9547-4BF97D143BB2}" destId="{08B943A7-54EC-41F4-B660-2A454F3E2937}" srcOrd="1" destOrd="0" presId="urn:microsoft.com/office/officeart/2008/layout/RadialCluster"/>
    <dgm:cxn modelId="{146BAD72-1FC9-4592-AD20-7A4DEF08B2B1}" type="presParOf" srcId="{B26D3ADD-73DD-49A4-9547-4BF97D143BB2}" destId="{5F645DEF-6245-4426-A0C5-8BDC0483A5CA}" srcOrd="2" destOrd="0" presId="urn:microsoft.com/office/officeart/2008/layout/RadialCluster"/>
    <dgm:cxn modelId="{31409179-A24D-4904-974F-A3D3945FA6EB}" type="presParOf" srcId="{B26D3ADD-73DD-49A4-9547-4BF97D143BB2}" destId="{F27A323A-36FA-4828-BDD5-CF6A367CE7BF}" srcOrd="3" destOrd="0" presId="urn:microsoft.com/office/officeart/2008/layout/RadialCluster"/>
    <dgm:cxn modelId="{900C0403-1112-4A91-9C34-8211F63049E9}" type="presParOf" srcId="{B26D3ADD-73DD-49A4-9547-4BF97D143BB2}" destId="{2C9B695B-5902-43C9-88E0-B2B04D3EEFA1}" srcOrd="4" destOrd="0" presId="urn:microsoft.com/office/officeart/2008/layout/RadialCluster"/>
    <dgm:cxn modelId="{705DBFB2-508B-4C18-84EC-7CE06BB40D9C}" type="presParOf" srcId="{B26D3ADD-73DD-49A4-9547-4BF97D143BB2}" destId="{E7A702E7-0E09-4D09-92DC-7AF7EC022807}" srcOrd="5" destOrd="0" presId="urn:microsoft.com/office/officeart/2008/layout/RadialCluster"/>
    <dgm:cxn modelId="{50B32E96-FBE7-4060-85EF-8A7EB8DA789F}" type="presParOf" srcId="{B26D3ADD-73DD-49A4-9547-4BF97D143BB2}" destId="{A69F1473-BA18-4DBC-B1B8-0560C22281E9}" srcOrd="6" destOrd="0" presId="urn:microsoft.com/office/officeart/2008/layout/RadialCluster"/>
    <dgm:cxn modelId="{ABB6CE4C-2BF2-4F82-B110-C82FE8955FCB}" type="presParOf" srcId="{B26D3ADD-73DD-49A4-9547-4BF97D143BB2}" destId="{976C3BCA-EA13-4F9B-858C-F560CA269B2B}" srcOrd="7" destOrd="0" presId="urn:microsoft.com/office/officeart/2008/layout/RadialCluster"/>
    <dgm:cxn modelId="{F5823DE9-1F5C-4C2B-9B59-D2234760E41D}" type="presParOf" srcId="{B26D3ADD-73DD-49A4-9547-4BF97D143BB2}" destId="{2057D9F3-EC0E-4B8C-B32C-08F04CD305D7}" srcOrd="8" destOrd="0" presId="urn:microsoft.com/office/officeart/2008/layout/RadialCluster"/>
    <dgm:cxn modelId="{1C09B3FE-7096-497A-A68F-FCEB61388737}" type="presParOf" srcId="{B26D3ADD-73DD-49A4-9547-4BF97D143BB2}" destId="{0722003C-5EC3-4F21-AB83-131ABC65000A}" srcOrd="9" destOrd="0" presId="urn:microsoft.com/office/officeart/2008/layout/RadialCluster"/>
    <dgm:cxn modelId="{C80192CF-FADB-4BA1-8682-1EE6BA352DD8}" type="presParOf" srcId="{B26D3ADD-73DD-49A4-9547-4BF97D143BB2}" destId="{BFC7AD82-7317-4958-A966-A2BBC31098D3}" srcOrd="10" destOrd="0" presId="urn:microsoft.com/office/officeart/2008/layout/RadialCluster"/>
    <dgm:cxn modelId="{F8E640C2-4BD3-4739-91E5-6D6A1A4C6EE0}" type="presParOf" srcId="{B26D3ADD-73DD-49A4-9547-4BF97D143BB2}" destId="{905F92A1-E344-4A1B-99B8-8EE371B97472}" srcOrd="11" destOrd="0" presId="urn:microsoft.com/office/officeart/2008/layout/RadialCluster"/>
    <dgm:cxn modelId="{BC3E0ECE-E2C2-41A2-9303-BCDCDC2B01B2}" type="presParOf" srcId="{B26D3ADD-73DD-49A4-9547-4BF97D143BB2}" destId="{9CAC0ACE-1426-4040-8DF1-C0961B2AFA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018FA-3A0C-4675-A95C-F48859A78C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83681B1-CD46-401A-8047-F023AB7074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200" i="0" dirty="0" smtClean="0">
              <a:solidFill>
                <a:srgbClr val="0F2952"/>
              </a:solidFill>
            </a:rPr>
            <a:t>Entrenamiento anual</a:t>
          </a:r>
          <a:endParaRPr lang="es-CL" sz="1200" i="0" dirty="0">
            <a:solidFill>
              <a:srgbClr val="0F2952"/>
            </a:solidFill>
          </a:endParaRPr>
        </a:p>
      </dgm:t>
    </dgm:pt>
    <dgm:pt modelId="{C6000A0E-80B8-4C27-BD33-A78B8F8E747E}" type="par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F6E916F0-918B-46AF-A7F9-8B2063B56718}" type="sib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A9085FEC-7ECD-459F-B925-E9154EF8A45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Manual AQP</a:t>
          </a:r>
          <a:endParaRPr lang="es-CL" sz="1800" i="0" dirty="0">
            <a:solidFill>
              <a:srgbClr val="0F2952"/>
            </a:solidFill>
          </a:endParaRPr>
        </a:p>
      </dgm:t>
    </dgm:pt>
    <dgm:pt modelId="{B0ED8E40-8989-426E-AC8D-90F9B3845667}" type="par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82CD5488-8079-4E19-A618-8C96C4EC12F7}" type="sib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53921691-2E36-459A-940A-DBAEF9AAE7C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Flotas Filiales</a:t>
          </a:r>
          <a:endParaRPr lang="es-CL" sz="1800" i="0" dirty="0">
            <a:solidFill>
              <a:srgbClr val="0F2952"/>
            </a:solidFill>
          </a:endParaRPr>
        </a:p>
      </dgm:t>
    </dgm:pt>
    <dgm:pt modelId="{62F4A7D9-6A9B-4A3D-8EE5-ED4BB0EEEE2C}" type="par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62C8C77-D51B-4E5A-B350-C8369A85C302}" type="sib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68C10BF7-3E2F-4165-BC5E-A8D424D43B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Industria</a:t>
          </a:r>
          <a:endParaRPr lang="es-CL" sz="1800" i="0" dirty="0">
            <a:solidFill>
              <a:srgbClr val="0F2952"/>
            </a:solidFill>
          </a:endParaRPr>
        </a:p>
      </dgm:t>
    </dgm:pt>
    <dgm:pt modelId="{D62F22AC-15CE-45B1-A498-4993AC484B0B}" type="parTrans" cxnId="{F849AEB8-E5FF-4634-8E00-FB6CD53F7D02}">
      <dgm:prSet/>
      <dgm:spPr/>
      <dgm:t>
        <a:bodyPr/>
        <a:lstStyle/>
        <a:p>
          <a:endParaRPr lang="es-CL"/>
        </a:p>
      </dgm:t>
    </dgm:pt>
    <dgm:pt modelId="{28C286FF-ADA4-4F2E-9457-713AFF015D06}" type="sibTrans" cxnId="{F849AEB8-E5FF-4634-8E00-FB6CD53F7D02}">
      <dgm:prSet/>
      <dgm:spPr/>
      <dgm:t>
        <a:bodyPr/>
        <a:lstStyle/>
        <a:p>
          <a:endParaRPr lang="es-CL"/>
        </a:p>
      </dgm:t>
    </dgm:pt>
    <dgm:pt modelId="{40ECDB3C-CEAB-4EC3-8BA9-A9623D886940}">
      <dgm:prSet phldrT="[Texto]" custRadScaleRad="101631" custRadScaleInc="203380"/>
      <dgm:spPr/>
      <dgm:t>
        <a:bodyPr/>
        <a:lstStyle/>
        <a:p>
          <a:endParaRPr lang="es-CL"/>
        </a:p>
      </dgm:t>
    </dgm:pt>
    <dgm:pt modelId="{D2410781-DC7E-4360-8421-560B778D9579}" type="parTrans" cxnId="{469C1D0F-2309-4607-87E0-BBF62C43C7F7}">
      <dgm:prSet/>
      <dgm:spPr/>
      <dgm:t>
        <a:bodyPr/>
        <a:lstStyle/>
        <a:p>
          <a:endParaRPr lang="es-CL"/>
        </a:p>
      </dgm:t>
    </dgm:pt>
    <dgm:pt modelId="{1AC6F7DF-7EDF-4B62-9086-D62204B5D0DE}" type="sibTrans" cxnId="{469C1D0F-2309-4607-87E0-BBF62C43C7F7}">
      <dgm:prSet/>
      <dgm:spPr/>
      <dgm:t>
        <a:bodyPr/>
        <a:lstStyle/>
        <a:p>
          <a:endParaRPr lang="es-CL"/>
        </a:p>
      </dgm:t>
    </dgm:pt>
    <dgm:pt modelId="{C2765787-66F2-46A0-A7A6-86851F1DEA9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Feedback Instructores</a:t>
          </a:r>
          <a:endParaRPr lang="es-CL" sz="1800" i="0" dirty="0">
            <a:solidFill>
              <a:srgbClr val="0F2952"/>
            </a:solidFill>
          </a:endParaRPr>
        </a:p>
      </dgm:t>
    </dgm:pt>
    <dgm:pt modelId="{413DDC37-9186-48F7-900D-BF6A6B0B6760}" type="parTrans" cxnId="{EC39C812-E195-45A4-88F3-85BC47862E20}">
      <dgm:prSet/>
      <dgm:spPr/>
      <dgm:t>
        <a:bodyPr/>
        <a:lstStyle/>
        <a:p>
          <a:endParaRPr lang="es-ES"/>
        </a:p>
      </dgm:t>
    </dgm:pt>
    <dgm:pt modelId="{8BC46E6C-259E-463F-8FAE-13082CB7EA9F}" type="sibTrans" cxnId="{EC39C812-E195-45A4-88F3-85BC47862E20}">
      <dgm:prSet/>
      <dgm:spPr/>
      <dgm:t>
        <a:bodyPr/>
        <a:lstStyle/>
        <a:p>
          <a:endParaRPr lang="es-ES"/>
        </a:p>
      </dgm:t>
    </dgm:pt>
    <dgm:pt modelId="{689033C0-DAF3-4106-8A0F-B470C9EADD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Data CQ</a:t>
          </a:r>
          <a:endParaRPr lang="es-CL" sz="1800" i="0" dirty="0">
            <a:solidFill>
              <a:srgbClr val="0F2952"/>
            </a:solidFill>
          </a:endParaRPr>
        </a:p>
      </dgm:t>
    </dgm:pt>
    <dgm:pt modelId="{648CB790-5660-48F5-B690-EDD4DC28E72A}" type="sibTrans" cxnId="{12C64570-6E4C-4FD2-8541-D88EEB1B2CDD}">
      <dgm:prSet/>
      <dgm:spPr/>
      <dgm:t>
        <a:bodyPr/>
        <a:lstStyle/>
        <a:p>
          <a:endParaRPr lang="es-CL"/>
        </a:p>
      </dgm:t>
    </dgm:pt>
    <dgm:pt modelId="{33B8FCD1-690D-41D4-B6DC-51E816E88B0F}" type="parTrans" cxnId="{12C64570-6E4C-4FD2-8541-D88EEB1B2CDD}">
      <dgm:prSet/>
      <dgm:spPr/>
      <dgm:t>
        <a:bodyPr/>
        <a:lstStyle/>
        <a:p>
          <a:endParaRPr lang="es-CL"/>
        </a:p>
      </dgm:t>
    </dgm:pt>
    <dgm:pt modelId="{3EE2C818-F76B-4879-B8EC-424F537D280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600" i="0" dirty="0" smtClean="0">
              <a:solidFill>
                <a:srgbClr val="0F2952"/>
              </a:solidFill>
            </a:rPr>
            <a:t>Dirección Seguridad Operacional</a:t>
          </a:r>
          <a:endParaRPr lang="es-CL" sz="1600" i="0" dirty="0">
            <a:solidFill>
              <a:srgbClr val="0F2952"/>
            </a:solidFill>
          </a:endParaRPr>
        </a:p>
      </dgm:t>
    </dgm:pt>
    <dgm:pt modelId="{2804EE93-DF22-4C8D-97B4-72B96D2CF361}" type="parTrans" cxnId="{9AB3A1FD-6D8C-4239-9545-A5BEC07898C6}">
      <dgm:prSet/>
      <dgm:spPr/>
      <dgm:t>
        <a:bodyPr/>
        <a:lstStyle/>
        <a:p>
          <a:endParaRPr lang="es-ES"/>
        </a:p>
      </dgm:t>
    </dgm:pt>
    <dgm:pt modelId="{A59DEBA0-E926-4862-A81C-8D4DD11E3621}" type="sibTrans" cxnId="{9AB3A1FD-6D8C-4239-9545-A5BEC07898C6}">
      <dgm:prSet/>
      <dgm:spPr/>
      <dgm:t>
        <a:bodyPr/>
        <a:lstStyle/>
        <a:p>
          <a:endParaRPr lang="es-ES"/>
        </a:p>
      </dgm:t>
    </dgm:pt>
    <dgm:pt modelId="{F69D3F20-D7B7-4D49-BB9F-750EB4137E79}" type="pres">
      <dgm:prSet presAssocID="{3F2018FA-3A0C-4675-A95C-F48859A78C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6D3ADD-73DD-49A4-9547-4BF97D143BB2}" type="pres">
      <dgm:prSet presAssocID="{C83681B1-CD46-401A-8047-F023AB707497}" presName="singleCycle" presStyleCnt="0"/>
      <dgm:spPr/>
    </dgm:pt>
    <dgm:pt modelId="{C85BA692-D690-4D0E-843A-BD8D420B5B9F}" type="pres">
      <dgm:prSet presAssocID="{C83681B1-CD46-401A-8047-F023AB70749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8B943A7-54EC-41F4-B660-2A454F3E2937}" type="pres">
      <dgm:prSet presAssocID="{B0ED8E40-8989-426E-AC8D-90F9B3845667}" presName="Name56" presStyleLbl="parChTrans1D2" presStyleIdx="0" presStyleCnt="6"/>
      <dgm:spPr/>
      <dgm:t>
        <a:bodyPr/>
        <a:lstStyle/>
        <a:p>
          <a:endParaRPr lang="es-CL"/>
        </a:p>
      </dgm:t>
    </dgm:pt>
    <dgm:pt modelId="{5F645DEF-6245-4426-A0C5-8BDC0483A5CA}" type="pres">
      <dgm:prSet presAssocID="{A9085FEC-7ECD-459F-B925-E9154EF8A45E}" presName="text0" presStyleLbl="node1" presStyleIdx="1" presStyleCnt="7" custScaleX="140468" custRadScaleRad="99825" custRadScaleInc="2007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7A323A-36FA-4828-BDD5-CF6A367CE7BF}" type="pres">
      <dgm:prSet presAssocID="{62F4A7D9-6A9B-4A3D-8EE5-ED4BB0EEEE2C}" presName="Name56" presStyleLbl="parChTrans1D2" presStyleIdx="1" presStyleCnt="6"/>
      <dgm:spPr/>
      <dgm:t>
        <a:bodyPr/>
        <a:lstStyle/>
        <a:p>
          <a:endParaRPr lang="es-CL"/>
        </a:p>
      </dgm:t>
    </dgm:pt>
    <dgm:pt modelId="{2C9B695B-5902-43C9-88E0-B2B04D3EEFA1}" type="pres">
      <dgm:prSet presAssocID="{53921691-2E36-459A-940A-DBAEF9AAE7C9}" presName="text0" presStyleLbl="node1" presStyleIdx="2" presStyleCnt="7" custScaleX="138198" custRadScaleRad="101631" custRadScaleInc="2033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A702E7-0E09-4D09-92DC-7AF7EC022807}" type="pres">
      <dgm:prSet presAssocID="{413DDC37-9186-48F7-900D-BF6A6B0B676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A69F1473-BA18-4DBC-B1B8-0560C22281E9}" type="pres">
      <dgm:prSet presAssocID="{C2765787-66F2-46A0-A7A6-86851F1DEA97}" presName="text0" presStyleLbl="node1" presStyleIdx="3" presStyleCnt="7" custScaleX="166322" custScaleY="101992" custRadScaleRad="94895" custRadScaleInc="19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C3BCA-EA13-4F9B-858C-F560CA269B2B}" type="pres">
      <dgm:prSet presAssocID="{2804EE93-DF22-4C8D-97B4-72B96D2CF361}" presName="Name56" presStyleLbl="parChTrans1D2" presStyleIdx="3" presStyleCnt="6"/>
      <dgm:spPr/>
      <dgm:t>
        <a:bodyPr/>
        <a:lstStyle/>
        <a:p>
          <a:endParaRPr lang="es-ES"/>
        </a:p>
      </dgm:t>
    </dgm:pt>
    <dgm:pt modelId="{2057D9F3-EC0E-4B8C-B32C-08F04CD305D7}" type="pres">
      <dgm:prSet presAssocID="{3EE2C818-F76B-4879-B8EC-424F537D280B}" presName="text0" presStyleLbl="node1" presStyleIdx="4" presStyleCnt="7" custScaleX="184872" custScaleY="124590" custRadScaleRad="115807" custRadScaleInc="211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2003C-5EC3-4F21-AB83-131ABC65000A}" type="pres">
      <dgm:prSet presAssocID="{D62F22AC-15CE-45B1-A498-4993AC484B0B}" presName="Name56" presStyleLbl="parChTrans1D2" presStyleIdx="4" presStyleCnt="6"/>
      <dgm:spPr/>
      <dgm:t>
        <a:bodyPr/>
        <a:lstStyle/>
        <a:p>
          <a:endParaRPr lang="es-CL"/>
        </a:p>
      </dgm:t>
    </dgm:pt>
    <dgm:pt modelId="{BFC7AD82-7317-4958-A966-A2BBC31098D3}" type="pres">
      <dgm:prSet presAssocID="{68C10BF7-3E2F-4165-BC5E-A8D424D43BC8}" presName="text0" presStyleLbl="node1" presStyleIdx="5" presStyleCnt="7" custScaleX="180573" custScaleY="64479" custRadScaleRad="95050" custRadScaleInc="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F92A1-E344-4A1B-99B8-8EE371B97472}" type="pres">
      <dgm:prSet presAssocID="{33B8FCD1-690D-41D4-B6DC-51E816E88B0F}" presName="Name56" presStyleLbl="parChTrans1D2" presStyleIdx="5" presStyleCnt="6"/>
      <dgm:spPr/>
      <dgm:t>
        <a:bodyPr/>
        <a:lstStyle/>
        <a:p>
          <a:endParaRPr lang="es-CL"/>
        </a:p>
      </dgm:t>
    </dgm:pt>
    <dgm:pt modelId="{9CAC0ACE-1426-4040-8DF1-C0961B2AFAD4}" type="pres">
      <dgm:prSet presAssocID="{689033C0-DAF3-4106-8A0F-B470C9EADDC5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6C7BBD-0ABA-4631-B53C-00A11F03CB8C}" srcId="{3F2018FA-3A0C-4675-A95C-F48859A78C5A}" destId="{C83681B1-CD46-401A-8047-F023AB707497}" srcOrd="0" destOrd="0" parTransId="{C6000A0E-80B8-4C27-BD33-A78B8F8E747E}" sibTransId="{F6E916F0-918B-46AF-A7F9-8B2063B56718}"/>
    <dgm:cxn modelId="{12786076-E5E9-4A9C-BA0D-28703C45BB4A}" type="presOf" srcId="{B0ED8E40-8989-426E-AC8D-90F9B3845667}" destId="{08B943A7-54EC-41F4-B660-2A454F3E2937}" srcOrd="0" destOrd="0" presId="urn:microsoft.com/office/officeart/2008/layout/RadialCluster"/>
    <dgm:cxn modelId="{1F0666AE-A029-43E4-AAB1-26699089D9C7}" type="presOf" srcId="{68C10BF7-3E2F-4165-BC5E-A8D424D43BC8}" destId="{BFC7AD82-7317-4958-A966-A2BBC31098D3}" srcOrd="0" destOrd="0" presId="urn:microsoft.com/office/officeart/2008/layout/RadialCluster"/>
    <dgm:cxn modelId="{6B8126A3-3165-4F80-B328-A308A545C9C4}" type="presOf" srcId="{A9085FEC-7ECD-459F-B925-E9154EF8A45E}" destId="{5F645DEF-6245-4426-A0C5-8BDC0483A5CA}" srcOrd="0" destOrd="0" presId="urn:microsoft.com/office/officeart/2008/layout/RadialCluster"/>
    <dgm:cxn modelId="{39C9CA12-B1B8-4AA2-A9AE-C22E16EA0DE2}" type="presOf" srcId="{62F4A7D9-6A9B-4A3D-8EE5-ED4BB0EEEE2C}" destId="{F27A323A-36FA-4828-BDD5-CF6A367CE7BF}" srcOrd="0" destOrd="0" presId="urn:microsoft.com/office/officeart/2008/layout/RadialCluster"/>
    <dgm:cxn modelId="{CBF551D3-632C-4A38-9BE7-780FD9115442}" type="presOf" srcId="{53921691-2E36-459A-940A-DBAEF9AAE7C9}" destId="{2C9B695B-5902-43C9-88E0-B2B04D3EEFA1}" srcOrd="0" destOrd="0" presId="urn:microsoft.com/office/officeart/2008/layout/RadialCluster"/>
    <dgm:cxn modelId="{FDD914AC-AEAE-4981-A956-06E5176ED337}" type="presOf" srcId="{D62F22AC-15CE-45B1-A498-4993AC484B0B}" destId="{0722003C-5EC3-4F21-AB83-131ABC65000A}" srcOrd="0" destOrd="0" presId="urn:microsoft.com/office/officeart/2008/layout/RadialCluster"/>
    <dgm:cxn modelId="{4762EC8C-884D-482D-A7FD-73D81A880B4D}" type="presOf" srcId="{413DDC37-9186-48F7-900D-BF6A6B0B6760}" destId="{E7A702E7-0E09-4D09-92DC-7AF7EC022807}" srcOrd="0" destOrd="0" presId="urn:microsoft.com/office/officeart/2008/layout/RadialCluster"/>
    <dgm:cxn modelId="{C570EDC1-BA71-4B8E-8C55-7D504CBA6F83}" srcId="{C83681B1-CD46-401A-8047-F023AB707497}" destId="{A9085FEC-7ECD-459F-B925-E9154EF8A45E}" srcOrd="0" destOrd="0" parTransId="{B0ED8E40-8989-426E-AC8D-90F9B3845667}" sibTransId="{82CD5488-8079-4E19-A618-8C96C4EC12F7}"/>
    <dgm:cxn modelId="{955A4AB1-0918-465D-A4D3-9890085C6A31}" type="presOf" srcId="{3F2018FA-3A0C-4675-A95C-F48859A78C5A}" destId="{F69D3F20-D7B7-4D49-BB9F-750EB4137E79}" srcOrd="0" destOrd="0" presId="urn:microsoft.com/office/officeart/2008/layout/RadialCluster"/>
    <dgm:cxn modelId="{E56FE58F-1959-43E1-BF6B-F2716826648F}" type="presOf" srcId="{689033C0-DAF3-4106-8A0F-B470C9EADDC5}" destId="{9CAC0ACE-1426-4040-8DF1-C0961B2AFAD4}" srcOrd="0" destOrd="0" presId="urn:microsoft.com/office/officeart/2008/layout/RadialCluster"/>
    <dgm:cxn modelId="{9AB3A1FD-6D8C-4239-9545-A5BEC07898C6}" srcId="{C83681B1-CD46-401A-8047-F023AB707497}" destId="{3EE2C818-F76B-4879-B8EC-424F537D280B}" srcOrd="3" destOrd="0" parTransId="{2804EE93-DF22-4C8D-97B4-72B96D2CF361}" sibTransId="{A59DEBA0-E926-4862-A81C-8D4DD11E3621}"/>
    <dgm:cxn modelId="{12C64570-6E4C-4FD2-8541-D88EEB1B2CDD}" srcId="{C83681B1-CD46-401A-8047-F023AB707497}" destId="{689033C0-DAF3-4106-8A0F-B470C9EADDC5}" srcOrd="5" destOrd="0" parTransId="{33B8FCD1-690D-41D4-B6DC-51E816E88B0F}" sibTransId="{648CB790-5660-48F5-B690-EDD4DC28E72A}"/>
    <dgm:cxn modelId="{73FEFBFE-38B2-4261-B1E6-A52C6ECFE85A}" type="presOf" srcId="{C2765787-66F2-46A0-A7A6-86851F1DEA97}" destId="{A69F1473-BA18-4DBC-B1B8-0560C22281E9}" srcOrd="0" destOrd="0" presId="urn:microsoft.com/office/officeart/2008/layout/RadialCluster"/>
    <dgm:cxn modelId="{4020403C-B6AD-41BF-AD47-E8D065C513F0}" type="presOf" srcId="{2804EE93-DF22-4C8D-97B4-72B96D2CF361}" destId="{976C3BCA-EA13-4F9B-858C-F560CA269B2B}" srcOrd="0" destOrd="0" presId="urn:microsoft.com/office/officeart/2008/layout/RadialCluster"/>
    <dgm:cxn modelId="{469C1D0F-2309-4607-87E0-BBF62C43C7F7}" srcId="{3F2018FA-3A0C-4675-A95C-F48859A78C5A}" destId="{40ECDB3C-CEAB-4EC3-8BA9-A9623D886940}" srcOrd="1" destOrd="0" parTransId="{D2410781-DC7E-4360-8421-560B778D9579}" sibTransId="{1AC6F7DF-7EDF-4B62-9086-D62204B5D0DE}"/>
    <dgm:cxn modelId="{EC39C812-E195-45A4-88F3-85BC47862E20}" srcId="{C83681B1-CD46-401A-8047-F023AB707497}" destId="{C2765787-66F2-46A0-A7A6-86851F1DEA97}" srcOrd="2" destOrd="0" parTransId="{413DDC37-9186-48F7-900D-BF6A6B0B6760}" sibTransId="{8BC46E6C-259E-463F-8FAE-13082CB7EA9F}"/>
    <dgm:cxn modelId="{3DF08E0B-91B0-4AEA-9753-81C71856561F}" type="presOf" srcId="{33B8FCD1-690D-41D4-B6DC-51E816E88B0F}" destId="{905F92A1-E344-4A1B-99B8-8EE371B97472}" srcOrd="0" destOrd="0" presId="urn:microsoft.com/office/officeart/2008/layout/RadialCluster"/>
    <dgm:cxn modelId="{BD0CF55C-E260-4C9A-94D6-520A216FA177}" srcId="{C83681B1-CD46-401A-8047-F023AB707497}" destId="{53921691-2E36-459A-940A-DBAEF9AAE7C9}" srcOrd="1" destOrd="0" parTransId="{62F4A7D9-6A9B-4A3D-8EE5-ED4BB0EEEE2C}" sibTransId="{462C8C77-D51B-4E5A-B350-C8369A85C302}"/>
    <dgm:cxn modelId="{F849AEB8-E5FF-4634-8E00-FB6CD53F7D02}" srcId="{C83681B1-CD46-401A-8047-F023AB707497}" destId="{68C10BF7-3E2F-4165-BC5E-A8D424D43BC8}" srcOrd="4" destOrd="0" parTransId="{D62F22AC-15CE-45B1-A498-4993AC484B0B}" sibTransId="{28C286FF-ADA4-4F2E-9457-713AFF015D06}"/>
    <dgm:cxn modelId="{F567B184-9690-4B76-8D16-411833CF61AE}" type="presOf" srcId="{C83681B1-CD46-401A-8047-F023AB707497}" destId="{C85BA692-D690-4D0E-843A-BD8D420B5B9F}" srcOrd="0" destOrd="0" presId="urn:microsoft.com/office/officeart/2008/layout/RadialCluster"/>
    <dgm:cxn modelId="{1B468293-E283-457E-BA19-830DC5511F3A}" type="presOf" srcId="{3EE2C818-F76B-4879-B8EC-424F537D280B}" destId="{2057D9F3-EC0E-4B8C-B32C-08F04CD305D7}" srcOrd="0" destOrd="0" presId="urn:microsoft.com/office/officeart/2008/layout/RadialCluster"/>
    <dgm:cxn modelId="{2ED1F07F-F066-4328-BFBA-897DEC27B373}" type="presParOf" srcId="{F69D3F20-D7B7-4D49-BB9F-750EB4137E79}" destId="{B26D3ADD-73DD-49A4-9547-4BF97D143BB2}" srcOrd="0" destOrd="0" presId="urn:microsoft.com/office/officeart/2008/layout/RadialCluster"/>
    <dgm:cxn modelId="{5261C131-9B0A-4936-AC6B-304C8021E004}" type="presParOf" srcId="{B26D3ADD-73DD-49A4-9547-4BF97D143BB2}" destId="{C85BA692-D690-4D0E-843A-BD8D420B5B9F}" srcOrd="0" destOrd="0" presId="urn:microsoft.com/office/officeart/2008/layout/RadialCluster"/>
    <dgm:cxn modelId="{9709E98E-E91D-4D5A-A810-566AA1B2600A}" type="presParOf" srcId="{B26D3ADD-73DD-49A4-9547-4BF97D143BB2}" destId="{08B943A7-54EC-41F4-B660-2A454F3E2937}" srcOrd="1" destOrd="0" presId="urn:microsoft.com/office/officeart/2008/layout/RadialCluster"/>
    <dgm:cxn modelId="{146BAD72-1FC9-4592-AD20-7A4DEF08B2B1}" type="presParOf" srcId="{B26D3ADD-73DD-49A4-9547-4BF97D143BB2}" destId="{5F645DEF-6245-4426-A0C5-8BDC0483A5CA}" srcOrd="2" destOrd="0" presId="urn:microsoft.com/office/officeart/2008/layout/RadialCluster"/>
    <dgm:cxn modelId="{31409179-A24D-4904-974F-A3D3945FA6EB}" type="presParOf" srcId="{B26D3ADD-73DD-49A4-9547-4BF97D143BB2}" destId="{F27A323A-36FA-4828-BDD5-CF6A367CE7BF}" srcOrd="3" destOrd="0" presId="urn:microsoft.com/office/officeart/2008/layout/RadialCluster"/>
    <dgm:cxn modelId="{900C0403-1112-4A91-9C34-8211F63049E9}" type="presParOf" srcId="{B26D3ADD-73DD-49A4-9547-4BF97D143BB2}" destId="{2C9B695B-5902-43C9-88E0-B2B04D3EEFA1}" srcOrd="4" destOrd="0" presId="urn:microsoft.com/office/officeart/2008/layout/RadialCluster"/>
    <dgm:cxn modelId="{705DBFB2-508B-4C18-84EC-7CE06BB40D9C}" type="presParOf" srcId="{B26D3ADD-73DD-49A4-9547-4BF97D143BB2}" destId="{E7A702E7-0E09-4D09-92DC-7AF7EC022807}" srcOrd="5" destOrd="0" presId="urn:microsoft.com/office/officeart/2008/layout/RadialCluster"/>
    <dgm:cxn modelId="{50B32E96-FBE7-4060-85EF-8A7EB8DA789F}" type="presParOf" srcId="{B26D3ADD-73DD-49A4-9547-4BF97D143BB2}" destId="{A69F1473-BA18-4DBC-B1B8-0560C22281E9}" srcOrd="6" destOrd="0" presId="urn:microsoft.com/office/officeart/2008/layout/RadialCluster"/>
    <dgm:cxn modelId="{ABB6CE4C-2BF2-4F82-B110-C82FE8955FCB}" type="presParOf" srcId="{B26D3ADD-73DD-49A4-9547-4BF97D143BB2}" destId="{976C3BCA-EA13-4F9B-858C-F560CA269B2B}" srcOrd="7" destOrd="0" presId="urn:microsoft.com/office/officeart/2008/layout/RadialCluster"/>
    <dgm:cxn modelId="{F5823DE9-1F5C-4C2B-9B59-D2234760E41D}" type="presParOf" srcId="{B26D3ADD-73DD-49A4-9547-4BF97D143BB2}" destId="{2057D9F3-EC0E-4B8C-B32C-08F04CD305D7}" srcOrd="8" destOrd="0" presId="urn:microsoft.com/office/officeart/2008/layout/RadialCluster"/>
    <dgm:cxn modelId="{1C09B3FE-7096-497A-A68F-FCEB61388737}" type="presParOf" srcId="{B26D3ADD-73DD-49A4-9547-4BF97D143BB2}" destId="{0722003C-5EC3-4F21-AB83-131ABC65000A}" srcOrd="9" destOrd="0" presId="urn:microsoft.com/office/officeart/2008/layout/RadialCluster"/>
    <dgm:cxn modelId="{C80192CF-FADB-4BA1-8682-1EE6BA352DD8}" type="presParOf" srcId="{B26D3ADD-73DD-49A4-9547-4BF97D143BB2}" destId="{BFC7AD82-7317-4958-A966-A2BBC31098D3}" srcOrd="10" destOrd="0" presId="urn:microsoft.com/office/officeart/2008/layout/RadialCluster"/>
    <dgm:cxn modelId="{F8E640C2-4BD3-4739-91E5-6D6A1A4C6EE0}" type="presParOf" srcId="{B26D3ADD-73DD-49A4-9547-4BF97D143BB2}" destId="{905F92A1-E344-4A1B-99B8-8EE371B97472}" srcOrd="11" destOrd="0" presId="urn:microsoft.com/office/officeart/2008/layout/RadialCluster"/>
    <dgm:cxn modelId="{BC3E0ECE-E2C2-41A2-9303-BCDCDC2B01B2}" type="presParOf" srcId="{B26D3ADD-73DD-49A4-9547-4BF97D143BB2}" destId="{9CAC0ACE-1426-4040-8DF1-C0961B2AFA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018FA-3A0C-4675-A95C-F48859A78C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83681B1-CD46-401A-8047-F023AB7074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200" i="0" dirty="0" smtClean="0">
              <a:solidFill>
                <a:srgbClr val="0F2952"/>
              </a:solidFill>
            </a:rPr>
            <a:t>Entrenamiento anual</a:t>
          </a:r>
          <a:endParaRPr lang="es-CL" sz="1200" i="0" dirty="0">
            <a:solidFill>
              <a:srgbClr val="0F2952"/>
            </a:solidFill>
          </a:endParaRPr>
        </a:p>
      </dgm:t>
    </dgm:pt>
    <dgm:pt modelId="{C6000A0E-80B8-4C27-BD33-A78B8F8E747E}" type="par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F6E916F0-918B-46AF-A7F9-8B2063B56718}" type="sib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A9085FEC-7ECD-459F-B925-E9154EF8A45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Manual AQP</a:t>
          </a:r>
          <a:endParaRPr lang="es-CL" sz="1800" i="0" dirty="0">
            <a:solidFill>
              <a:srgbClr val="0F2952"/>
            </a:solidFill>
          </a:endParaRPr>
        </a:p>
      </dgm:t>
    </dgm:pt>
    <dgm:pt modelId="{B0ED8E40-8989-426E-AC8D-90F9B3845667}" type="par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82CD5488-8079-4E19-A618-8C96C4EC12F7}" type="sib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53921691-2E36-459A-940A-DBAEF9AAE7C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Flotas Filiales</a:t>
          </a:r>
          <a:endParaRPr lang="es-CL" sz="1800" i="0" dirty="0">
            <a:solidFill>
              <a:srgbClr val="0F2952"/>
            </a:solidFill>
          </a:endParaRPr>
        </a:p>
      </dgm:t>
    </dgm:pt>
    <dgm:pt modelId="{62F4A7D9-6A9B-4A3D-8EE5-ED4BB0EEEE2C}" type="par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62C8C77-D51B-4E5A-B350-C8369A85C302}" type="sib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68C10BF7-3E2F-4165-BC5E-A8D424D43B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Industria</a:t>
          </a:r>
          <a:endParaRPr lang="es-CL" sz="1800" i="0" dirty="0">
            <a:solidFill>
              <a:srgbClr val="0F2952"/>
            </a:solidFill>
          </a:endParaRPr>
        </a:p>
      </dgm:t>
    </dgm:pt>
    <dgm:pt modelId="{D62F22AC-15CE-45B1-A498-4993AC484B0B}" type="parTrans" cxnId="{F849AEB8-E5FF-4634-8E00-FB6CD53F7D02}">
      <dgm:prSet/>
      <dgm:spPr/>
      <dgm:t>
        <a:bodyPr/>
        <a:lstStyle/>
        <a:p>
          <a:endParaRPr lang="es-CL"/>
        </a:p>
      </dgm:t>
    </dgm:pt>
    <dgm:pt modelId="{28C286FF-ADA4-4F2E-9457-713AFF015D06}" type="sibTrans" cxnId="{F849AEB8-E5FF-4634-8E00-FB6CD53F7D02}">
      <dgm:prSet/>
      <dgm:spPr/>
      <dgm:t>
        <a:bodyPr/>
        <a:lstStyle/>
        <a:p>
          <a:endParaRPr lang="es-CL"/>
        </a:p>
      </dgm:t>
    </dgm:pt>
    <dgm:pt modelId="{40ECDB3C-CEAB-4EC3-8BA9-A9623D886940}">
      <dgm:prSet phldrT="[Texto]" custRadScaleRad="101631" custRadScaleInc="203380"/>
      <dgm:spPr/>
      <dgm:t>
        <a:bodyPr/>
        <a:lstStyle/>
        <a:p>
          <a:endParaRPr lang="es-CL"/>
        </a:p>
      </dgm:t>
    </dgm:pt>
    <dgm:pt modelId="{D2410781-DC7E-4360-8421-560B778D9579}" type="parTrans" cxnId="{469C1D0F-2309-4607-87E0-BBF62C43C7F7}">
      <dgm:prSet/>
      <dgm:spPr/>
      <dgm:t>
        <a:bodyPr/>
        <a:lstStyle/>
        <a:p>
          <a:endParaRPr lang="es-CL"/>
        </a:p>
      </dgm:t>
    </dgm:pt>
    <dgm:pt modelId="{1AC6F7DF-7EDF-4B62-9086-D62204B5D0DE}" type="sibTrans" cxnId="{469C1D0F-2309-4607-87E0-BBF62C43C7F7}">
      <dgm:prSet/>
      <dgm:spPr/>
      <dgm:t>
        <a:bodyPr/>
        <a:lstStyle/>
        <a:p>
          <a:endParaRPr lang="es-CL"/>
        </a:p>
      </dgm:t>
    </dgm:pt>
    <dgm:pt modelId="{C2765787-66F2-46A0-A7A6-86851F1DEA9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Feedback Instructores</a:t>
          </a:r>
          <a:endParaRPr lang="es-CL" sz="1800" i="0" dirty="0">
            <a:solidFill>
              <a:srgbClr val="0F2952"/>
            </a:solidFill>
          </a:endParaRPr>
        </a:p>
      </dgm:t>
    </dgm:pt>
    <dgm:pt modelId="{413DDC37-9186-48F7-900D-BF6A6B0B6760}" type="parTrans" cxnId="{EC39C812-E195-45A4-88F3-85BC47862E20}">
      <dgm:prSet/>
      <dgm:spPr/>
      <dgm:t>
        <a:bodyPr/>
        <a:lstStyle/>
        <a:p>
          <a:endParaRPr lang="es-ES"/>
        </a:p>
      </dgm:t>
    </dgm:pt>
    <dgm:pt modelId="{8BC46E6C-259E-463F-8FAE-13082CB7EA9F}" type="sibTrans" cxnId="{EC39C812-E195-45A4-88F3-85BC47862E20}">
      <dgm:prSet/>
      <dgm:spPr/>
      <dgm:t>
        <a:bodyPr/>
        <a:lstStyle/>
        <a:p>
          <a:endParaRPr lang="es-ES"/>
        </a:p>
      </dgm:t>
    </dgm:pt>
    <dgm:pt modelId="{689033C0-DAF3-4106-8A0F-B470C9EADD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Data CQ</a:t>
          </a:r>
          <a:endParaRPr lang="es-CL" sz="1800" i="0" dirty="0">
            <a:solidFill>
              <a:srgbClr val="0F2952"/>
            </a:solidFill>
          </a:endParaRPr>
        </a:p>
      </dgm:t>
    </dgm:pt>
    <dgm:pt modelId="{648CB790-5660-48F5-B690-EDD4DC28E72A}" type="sibTrans" cxnId="{12C64570-6E4C-4FD2-8541-D88EEB1B2CDD}">
      <dgm:prSet/>
      <dgm:spPr/>
      <dgm:t>
        <a:bodyPr/>
        <a:lstStyle/>
        <a:p>
          <a:endParaRPr lang="es-CL"/>
        </a:p>
      </dgm:t>
    </dgm:pt>
    <dgm:pt modelId="{33B8FCD1-690D-41D4-B6DC-51E816E88B0F}" type="parTrans" cxnId="{12C64570-6E4C-4FD2-8541-D88EEB1B2CDD}">
      <dgm:prSet/>
      <dgm:spPr/>
      <dgm:t>
        <a:bodyPr/>
        <a:lstStyle/>
        <a:p>
          <a:endParaRPr lang="es-CL"/>
        </a:p>
      </dgm:t>
    </dgm:pt>
    <dgm:pt modelId="{3EE2C818-F76B-4879-B8EC-424F537D280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600" i="0" dirty="0" smtClean="0">
              <a:solidFill>
                <a:srgbClr val="0F2952"/>
              </a:solidFill>
            </a:rPr>
            <a:t>Dirección Seguridad Operacional</a:t>
          </a:r>
          <a:endParaRPr lang="es-CL" sz="1600" i="0" dirty="0">
            <a:solidFill>
              <a:srgbClr val="0F2952"/>
            </a:solidFill>
          </a:endParaRPr>
        </a:p>
      </dgm:t>
    </dgm:pt>
    <dgm:pt modelId="{2804EE93-DF22-4C8D-97B4-72B96D2CF361}" type="parTrans" cxnId="{9AB3A1FD-6D8C-4239-9545-A5BEC07898C6}">
      <dgm:prSet/>
      <dgm:spPr/>
      <dgm:t>
        <a:bodyPr/>
        <a:lstStyle/>
        <a:p>
          <a:endParaRPr lang="es-ES"/>
        </a:p>
      </dgm:t>
    </dgm:pt>
    <dgm:pt modelId="{A59DEBA0-E926-4862-A81C-8D4DD11E3621}" type="sibTrans" cxnId="{9AB3A1FD-6D8C-4239-9545-A5BEC07898C6}">
      <dgm:prSet/>
      <dgm:spPr/>
      <dgm:t>
        <a:bodyPr/>
        <a:lstStyle/>
        <a:p>
          <a:endParaRPr lang="es-ES"/>
        </a:p>
      </dgm:t>
    </dgm:pt>
    <dgm:pt modelId="{F69D3F20-D7B7-4D49-BB9F-750EB4137E79}" type="pres">
      <dgm:prSet presAssocID="{3F2018FA-3A0C-4675-A95C-F48859A78C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6D3ADD-73DD-49A4-9547-4BF97D143BB2}" type="pres">
      <dgm:prSet presAssocID="{C83681B1-CD46-401A-8047-F023AB707497}" presName="singleCycle" presStyleCnt="0"/>
      <dgm:spPr/>
    </dgm:pt>
    <dgm:pt modelId="{C85BA692-D690-4D0E-843A-BD8D420B5B9F}" type="pres">
      <dgm:prSet presAssocID="{C83681B1-CD46-401A-8047-F023AB70749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8B943A7-54EC-41F4-B660-2A454F3E2937}" type="pres">
      <dgm:prSet presAssocID="{B0ED8E40-8989-426E-AC8D-90F9B3845667}" presName="Name56" presStyleLbl="parChTrans1D2" presStyleIdx="0" presStyleCnt="6"/>
      <dgm:spPr/>
      <dgm:t>
        <a:bodyPr/>
        <a:lstStyle/>
        <a:p>
          <a:endParaRPr lang="es-CL"/>
        </a:p>
      </dgm:t>
    </dgm:pt>
    <dgm:pt modelId="{5F645DEF-6245-4426-A0C5-8BDC0483A5CA}" type="pres">
      <dgm:prSet presAssocID="{A9085FEC-7ECD-459F-B925-E9154EF8A45E}" presName="text0" presStyleLbl="node1" presStyleIdx="1" presStyleCnt="7" custScaleX="140468" custRadScaleRad="99825" custRadScaleInc="2007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7A323A-36FA-4828-BDD5-CF6A367CE7BF}" type="pres">
      <dgm:prSet presAssocID="{62F4A7D9-6A9B-4A3D-8EE5-ED4BB0EEEE2C}" presName="Name56" presStyleLbl="parChTrans1D2" presStyleIdx="1" presStyleCnt="6"/>
      <dgm:spPr/>
      <dgm:t>
        <a:bodyPr/>
        <a:lstStyle/>
        <a:p>
          <a:endParaRPr lang="es-CL"/>
        </a:p>
      </dgm:t>
    </dgm:pt>
    <dgm:pt modelId="{2C9B695B-5902-43C9-88E0-B2B04D3EEFA1}" type="pres">
      <dgm:prSet presAssocID="{53921691-2E36-459A-940A-DBAEF9AAE7C9}" presName="text0" presStyleLbl="node1" presStyleIdx="2" presStyleCnt="7" custScaleX="138198" custRadScaleRad="101631" custRadScaleInc="2033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A702E7-0E09-4D09-92DC-7AF7EC022807}" type="pres">
      <dgm:prSet presAssocID="{413DDC37-9186-48F7-900D-BF6A6B0B676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A69F1473-BA18-4DBC-B1B8-0560C22281E9}" type="pres">
      <dgm:prSet presAssocID="{C2765787-66F2-46A0-A7A6-86851F1DEA97}" presName="text0" presStyleLbl="node1" presStyleIdx="3" presStyleCnt="7" custScaleX="166322" custScaleY="101992" custRadScaleRad="94895" custRadScaleInc="19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C3BCA-EA13-4F9B-858C-F560CA269B2B}" type="pres">
      <dgm:prSet presAssocID="{2804EE93-DF22-4C8D-97B4-72B96D2CF361}" presName="Name56" presStyleLbl="parChTrans1D2" presStyleIdx="3" presStyleCnt="6"/>
      <dgm:spPr/>
      <dgm:t>
        <a:bodyPr/>
        <a:lstStyle/>
        <a:p>
          <a:endParaRPr lang="es-ES"/>
        </a:p>
      </dgm:t>
    </dgm:pt>
    <dgm:pt modelId="{2057D9F3-EC0E-4B8C-B32C-08F04CD305D7}" type="pres">
      <dgm:prSet presAssocID="{3EE2C818-F76B-4879-B8EC-424F537D280B}" presName="text0" presStyleLbl="node1" presStyleIdx="4" presStyleCnt="7" custScaleX="184872" custScaleY="124590" custRadScaleRad="115807" custRadScaleInc="211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2003C-5EC3-4F21-AB83-131ABC65000A}" type="pres">
      <dgm:prSet presAssocID="{D62F22AC-15CE-45B1-A498-4993AC484B0B}" presName="Name56" presStyleLbl="parChTrans1D2" presStyleIdx="4" presStyleCnt="6"/>
      <dgm:spPr/>
      <dgm:t>
        <a:bodyPr/>
        <a:lstStyle/>
        <a:p>
          <a:endParaRPr lang="es-CL"/>
        </a:p>
      </dgm:t>
    </dgm:pt>
    <dgm:pt modelId="{BFC7AD82-7317-4958-A966-A2BBC31098D3}" type="pres">
      <dgm:prSet presAssocID="{68C10BF7-3E2F-4165-BC5E-A8D424D43BC8}" presName="text0" presStyleLbl="node1" presStyleIdx="5" presStyleCnt="7" custScaleX="180573" custScaleY="64479" custRadScaleRad="95050" custRadScaleInc="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F92A1-E344-4A1B-99B8-8EE371B97472}" type="pres">
      <dgm:prSet presAssocID="{33B8FCD1-690D-41D4-B6DC-51E816E88B0F}" presName="Name56" presStyleLbl="parChTrans1D2" presStyleIdx="5" presStyleCnt="6"/>
      <dgm:spPr/>
      <dgm:t>
        <a:bodyPr/>
        <a:lstStyle/>
        <a:p>
          <a:endParaRPr lang="es-CL"/>
        </a:p>
      </dgm:t>
    </dgm:pt>
    <dgm:pt modelId="{9CAC0ACE-1426-4040-8DF1-C0961B2AFAD4}" type="pres">
      <dgm:prSet presAssocID="{689033C0-DAF3-4106-8A0F-B470C9EADDC5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6C7BBD-0ABA-4631-B53C-00A11F03CB8C}" srcId="{3F2018FA-3A0C-4675-A95C-F48859A78C5A}" destId="{C83681B1-CD46-401A-8047-F023AB707497}" srcOrd="0" destOrd="0" parTransId="{C6000A0E-80B8-4C27-BD33-A78B8F8E747E}" sibTransId="{F6E916F0-918B-46AF-A7F9-8B2063B56718}"/>
    <dgm:cxn modelId="{12786076-E5E9-4A9C-BA0D-28703C45BB4A}" type="presOf" srcId="{B0ED8E40-8989-426E-AC8D-90F9B3845667}" destId="{08B943A7-54EC-41F4-B660-2A454F3E2937}" srcOrd="0" destOrd="0" presId="urn:microsoft.com/office/officeart/2008/layout/RadialCluster"/>
    <dgm:cxn modelId="{1F0666AE-A029-43E4-AAB1-26699089D9C7}" type="presOf" srcId="{68C10BF7-3E2F-4165-BC5E-A8D424D43BC8}" destId="{BFC7AD82-7317-4958-A966-A2BBC31098D3}" srcOrd="0" destOrd="0" presId="urn:microsoft.com/office/officeart/2008/layout/RadialCluster"/>
    <dgm:cxn modelId="{6B8126A3-3165-4F80-B328-A308A545C9C4}" type="presOf" srcId="{A9085FEC-7ECD-459F-B925-E9154EF8A45E}" destId="{5F645DEF-6245-4426-A0C5-8BDC0483A5CA}" srcOrd="0" destOrd="0" presId="urn:microsoft.com/office/officeart/2008/layout/RadialCluster"/>
    <dgm:cxn modelId="{39C9CA12-B1B8-4AA2-A9AE-C22E16EA0DE2}" type="presOf" srcId="{62F4A7D9-6A9B-4A3D-8EE5-ED4BB0EEEE2C}" destId="{F27A323A-36FA-4828-BDD5-CF6A367CE7BF}" srcOrd="0" destOrd="0" presId="urn:microsoft.com/office/officeart/2008/layout/RadialCluster"/>
    <dgm:cxn modelId="{CBF551D3-632C-4A38-9BE7-780FD9115442}" type="presOf" srcId="{53921691-2E36-459A-940A-DBAEF9AAE7C9}" destId="{2C9B695B-5902-43C9-88E0-B2B04D3EEFA1}" srcOrd="0" destOrd="0" presId="urn:microsoft.com/office/officeart/2008/layout/RadialCluster"/>
    <dgm:cxn modelId="{FDD914AC-AEAE-4981-A956-06E5176ED337}" type="presOf" srcId="{D62F22AC-15CE-45B1-A498-4993AC484B0B}" destId="{0722003C-5EC3-4F21-AB83-131ABC65000A}" srcOrd="0" destOrd="0" presId="urn:microsoft.com/office/officeart/2008/layout/RadialCluster"/>
    <dgm:cxn modelId="{4762EC8C-884D-482D-A7FD-73D81A880B4D}" type="presOf" srcId="{413DDC37-9186-48F7-900D-BF6A6B0B6760}" destId="{E7A702E7-0E09-4D09-92DC-7AF7EC022807}" srcOrd="0" destOrd="0" presId="urn:microsoft.com/office/officeart/2008/layout/RadialCluster"/>
    <dgm:cxn modelId="{C570EDC1-BA71-4B8E-8C55-7D504CBA6F83}" srcId="{C83681B1-CD46-401A-8047-F023AB707497}" destId="{A9085FEC-7ECD-459F-B925-E9154EF8A45E}" srcOrd="0" destOrd="0" parTransId="{B0ED8E40-8989-426E-AC8D-90F9B3845667}" sibTransId="{82CD5488-8079-4E19-A618-8C96C4EC12F7}"/>
    <dgm:cxn modelId="{955A4AB1-0918-465D-A4D3-9890085C6A31}" type="presOf" srcId="{3F2018FA-3A0C-4675-A95C-F48859A78C5A}" destId="{F69D3F20-D7B7-4D49-BB9F-750EB4137E79}" srcOrd="0" destOrd="0" presId="urn:microsoft.com/office/officeart/2008/layout/RadialCluster"/>
    <dgm:cxn modelId="{E56FE58F-1959-43E1-BF6B-F2716826648F}" type="presOf" srcId="{689033C0-DAF3-4106-8A0F-B470C9EADDC5}" destId="{9CAC0ACE-1426-4040-8DF1-C0961B2AFAD4}" srcOrd="0" destOrd="0" presId="urn:microsoft.com/office/officeart/2008/layout/RadialCluster"/>
    <dgm:cxn modelId="{9AB3A1FD-6D8C-4239-9545-A5BEC07898C6}" srcId="{C83681B1-CD46-401A-8047-F023AB707497}" destId="{3EE2C818-F76B-4879-B8EC-424F537D280B}" srcOrd="3" destOrd="0" parTransId="{2804EE93-DF22-4C8D-97B4-72B96D2CF361}" sibTransId="{A59DEBA0-E926-4862-A81C-8D4DD11E3621}"/>
    <dgm:cxn modelId="{12C64570-6E4C-4FD2-8541-D88EEB1B2CDD}" srcId="{C83681B1-CD46-401A-8047-F023AB707497}" destId="{689033C0-DAF3-4106-8A0F-B470C9EADDC5}" srcOrd="5" destOrd="0" parTransId="{33B8FCD1-690D-41D4-B6DC-51E816E88B0F}" sibTransId="{648CB790-5660-48F5-B690-EDD4DC28E72A}"/>
    <dgm:cxn modelId="{73FEFBFE-38B2-4261-B1E6-A52C6ECFE85A}" type="presOf" srcId="{C2765787-66F2-46A0-A7A6-86851F1DEA97}" destId="{A69F1473-BA18-4DBC-B1B8-0560C22281E9}" srcOrd="0" destOrd="0" presId="urn:microsoft.com/office/officeart/2008/layout/RadialCluster"/>
    <dgm:cxn modelId="{4020403C-B6AD-41BF-AD47-E8D065C513F0}" type="presOf" srcId="{2804EE93-DF22-4C8D-97B4-72B96D2CF361}" destId="{976C3BCA-EA13-4F9B-858C-F560CA269B2B}" srcOrd="0" destOrd="0" presId="urn:microsoft.com/office/officeart/2008/layout/RadialCluster"/>
    <dgm:cxn modelId="{469C1D0F-2309-4607-87E0-BBF62C43C7F7}" srcId="{3F2018FA-3A0C-4675-A95C-F48859A78C5A}" destId="{40ECDB3C-CEAB-4EC3-8BA9-A9623D886940}" srcOrd="1" destOrd="0" parTransId="{D2410781-DC7E-4360-8421-560B778D9579}" sibTransId="{1AC6F7DF-7EDF-4B62-9086-D62204B5D0DE}"/>
    <dgm:cxn modelId="{EC39C812-E195-45A4-88F3-85BC47862E20}" srcId="{C83681B1-CD46-401A-8047-F023AB707497}" destId="{C2765787-66F2-46A0-A7A6-86851F1DEA97}" srcOrd="2" destOrd="0" parTransId="{413DDC37-9186-48F7-900D-BF6A6B0B6760}" sibTransId="{8BC46E6C-259E-463F-8FAE-13082CB7EA9F}"/>
    <dgm:cxn modelId="{3DF08E0B-91B0-4AEA-9753-81C71856561F}" type="presOf" srcId="{33B8FCD1-690D-41D4-B6DC-51E816E88B0F}" destId="{905F92A1-E344-4A1B-99B8-8EE371B97472}" srcOrd="0" destOrd="0" presId="urn:microsoft.com/office/officeart/2008/layout/RadialCluster"/>
    <dgm:cxn modelId="{BD0CF55C-E260-4C9A-94D6-520A216FA177}" srcId="{C83681B1-CD46-401A-8047-F023AB707497}" destId="{53921691-2E36-459A-940A-DBAEF9AAE7C9}" srcOrd="1" destOrd="0" parTransId="{62F4A7D9-6A9B-4A3D-8EE5-ED4BB0EEEE2C}" sibTransId="{462C8C77-D51B-4E5A-B350-C8369A85C302}"/>
    <dgm:cxn modelId="{F567B184-9690-4B76-8D16-411833CF61AE}" type="presOf" srcId="{C83681B1-CD46-401A-8047-F023AB707497}" destId="{C85BA692-D690-4D0E-843A-BD8D420B5B9F}" srcOrd="0" destOrd="0" presId="urn:microsoft.com/office/officeart/2008/layout/RadialCluster"/>
    <dgm:cxn modelId="{F849AEB8-E5FF-4634-8E00-FB6CD53F7D02}" srcId="{C83681B1-CD46-401A-8047-F023AB707497}" destId="{68C10BF7-3E2F-4165-BC5E-A8D424D43BC8}" srcOrd="4" destOrd="0" parTransId="{D62F22AC-15CE-45B1-A498-4993AC484B0B}" sibTransId="{28C286FF-ADA4-4F2E-9457-713AFF015D06}"/>
    <dgm:cxn modelId="{1B468293-E283-457E-BA19-830DC5511F3A}" type="presOf" srcId="{3EE2C818-F76B-4879-B8EC-424F537D280B}" destId="{2057D9F3-EC0E-4B8C-B32C-08F04CD305D7}" srcOrd="0" destOrd="0" presId="urn:microsoft.com/office/officeart/2008/layout/RadialCluster"/>
    <dgm:cxn modelId="{2ED1F07F-F066-4328-BFBA-897DEC27B373}" type="presParOf" srcId="{F69D3F20-D7B7-4D49-BB9F-750EB4137E79}" destId="{B26D3ADD-73DD-49A4-9547-4BF97D143BB2}" srcOrd="0" destOrd="0" presId="urn:microsoft.com/office/officeart/2008/layout/RadialCluster"/>
    <dgm:cxn modelId="{5261C131-9B0A-4936-AC6B-304C8021E004}" type="presParOf" srcId="{B26D3ADD-73DD-49A4-9547-4BF97D143BB2}" destId="{C85BA692-D690-4D0E-843A-BD8D420B5B9F}" srcOrd="0" destOrd="0" presId="urn:microsoft.com/office/officeart/2008/layout/RadialCluster"/>
    <dgm:cxn modelId="{9709E98E-E91D-4D5A-A810-566AA1B2600A}" type="presParOf" srcId="{B26D3ADD-73DD-49A4-9547-4BF97D143BB2}" destId="{08B943A7-54EC-41F4-B660-2A454F3E2937}" srcOrd="1" destOrd="0" presId="urn:microsoft.com/office/officeart/2008/layout/RadialCluster"/>
    <dgm:cxn modelId="{146BAD72-1FC9-4592-AD20-7A4DEF08B2B1}" type="presParOf" srcId="{B26D3ADD-73DD-49A4-9547-4BF97D143BB2}" destId="{5F645DEF-6245-4426-A0C5-8BDC0483A5CA}" srcOrd="2" destOrd="0" presId="urn:microsoft.com/office/officeart/2008/layout/RadialCluster"/>
    <dgm:cxn modelId="{31409179-A24D-4904-974F-A3D3945FA6EB}" type="presParOf" srcId="{B26D3ADD-73DD-49A4-9547-4BF97D143BB2}" destId="{F27A323A-36FA-4828-BDD5-CF6A367CE7BF}" srcOrd="3" destOrd="0" presId="urn:microsoft.com/office/officeart/2008/layout/RadialCluster"/>
    <dgm:cxn modelId="{900C0403-1112-4A91-9C34-8211F63049E9}" type="presParOf" srcId="{B26D3ADD-73DD-49A4-9547-4BF97D143BB2}" destId="{2C9B695B-5902-43C9-88E0-B2B04D3EEFA1}" srcOrd="4" destOrd="0" presId="urn:microsoft.com/office/officeart/2008/layout/RadialCluster"/>
    <dgm:cxn modelId="{705DBFB2-508B-4C18-84EC-7CE06BB40D9C}" type="presParOf" srcId="{B26D3ADD-73DD-49A4-9547-4BF97D143BB2}" destId="{E7A702E7-0E09-4D09-92DC-7AF7EC022807}" srcOrd="5" destOrd="0" presId="urn:microsoft.com/office/officeart/2008/layout/RadialCluster"/>
    <dgm:cxn modelId="{50B32E96-FBE7-4060-85EF-8A7EB8DA789F}" type="presParOf" srcId="{B26D3ADD-73DD-49A4-9547-4BF97D143BB2}" destId="{A69F1473-BA18-4DBC-B1B8-0560C22281E9}" srcOrd="6" destOrd="0" presId="urn:microsoft.com/office/officeart/2008/layout/RadialCluster"/>
    <dgm:cxn modelId="{ABB6CE4C-2BF2-4F82-B110-C82FE8955FCB}" type="presParOf" srcId="{B26D3ADD-73DD-49A4-9547-4BF97D143BB2}" destId="{976C3BCA-EA13-4F9B-858C-F560CA269B2B}" srcOrd="7" destOrd="0" presId="urn:microsoft.com/office/officeart/2008/layout/RadialCluster"/>
    <dgm:cxn modelId="{F5823DE9-1F5C-4C2B-9B59-D2234760E41D}" type="presParOf" srcId="{B26D3ADD-73DD-49A4-9547-4BF97D143BB2}" destId="{2057D9F3-EC0E-4B8C-B32C-08F04CD305D7}" srcOrd="8" destOrd="0" presId="urn:microsoft.com/office/officeart/2008/layout/RadialCluster"/>
    <dgm:cxn modelId="{1C09B3FE-7096-497A-A68F-FCEB61388737}" type="presParOf" srcId="{B26D3ADD-73DD-49A4-9547-4BF97D143BB2}" destId="{0722003C-5EC3-4F21-AB83-131ABC65000A}" srcOrd="9" destOrd="0" presId="urn:microsoft.com/office/officeart/2008/layout/RadialCluster"/>
    <dgm:cxn modelId="{C80192CF-FADB-4BA1-8682-1EE6BA352DD8}" type="presParOf" srcId="{B26D3ADD-73DD-49A4-9547-4BF97D143BB2}" destId="{BFC7AD82-7317-4958-A966-A2BBC31098D3}" srcOrd="10" destOrd="0" presId="urn:microsoft.com/office/officeart/2008/layout/RadialCluster"/>
    <dgm:cxn modelId="{F8E640C2-4BD3-4739-91E5-6D6A1A4C6EE0}" type="presParOf" srcId="{B26D3ADD-73DD-49A4-9547-4BF97D143BB2}" destId="{905F92A1-E344-4A1B-99B8-8EE371B97472}" srcOrd="11" destOrd="0" presId="urn:microsoft.com/office/officeart/2008/layout/RadialCluster"/>
    <dgm:cxn modelId="{BC3E0ECE-E2C2-41A2-9303-BCDCDC2B01B2}" type="presParOf" srcId="{B26D3ADD-73DD-49A4-9547-4BF97D143BB2}" destId="{9CAC0ACE-1426-4040-8DF1-C0961B2AFA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018FA-3A0C-4675-A95C-F48859A78C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83681B1-CD46-401A-8047-F023AB7074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200" i="0" dirty="0" smtClean="0">
              <a:solidFill>
                <a:srgbClr val="0F2952"/>
              </a:solidFill>
            </a:rPr>
            <a:t>Entrenamiento anual</a:t>
          </a:r>
          <a:endParaRPr lang="es-CL" sz="1200" i="0" dirty="0">
            <a:solidFill>
              <a:srgbClr val="0F2952"/>
            </a:solidFill>
          </a:endParaRPr>
        </a:p>
      </dgm:t>
    </dgm:pt>
    <dgm:pt modelId="{C6000A0E-80B8-4C27-BD33-A78B8F8E747E}" type="par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F6E916F0-918B-46AF-A7F9-8B2063B56718}" type="sib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A9085FEC-7ECD-459F-B925-E9154EF8A45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Manual AQP</a:t>
          </a:r>
          <a:endParaRPr lang="es-CL" sz="1800" i="0" dirty="0">
            <a:solidFill>
              <a:srgbClr val="0F2952"/>
            </a:solidFill>
          </a:endParaRPr>
        </a:p>
      </dgm:t>
    </dgm:pt>
    <dgm:pt modelId="{B0ED8E40-8989-426E-AC8D-90F9B3845667}" type="par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82CD5488-8079-4E19-A618-8C96C4EC12F7}" type="sib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53921691-2E36-459A-940A-DBAEF9AAE7C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Flotas Filiales</a:t>
          </a:r>
          <a:endParaRPr lang="es-CL" sz="1800" i="0" dirty="0">
            <a:solidFill>
              <a:srgbClr val="0F2952"/>
            </a:solidFill>
          </a:endParaRPr>
        </a:p>
      </dgm:t>
    </dgm:pt>
    <dgm:pt modelId="{62F4A7D9-6A9B-4A3D-8EE5-ED4BB0EEEE2C}" type="par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62C8C77-D51B-4E5A-B350-C8369A85C302}" type="sib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68C10BF7-3E2F-4165-BC5E-A8D424D43B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Industria</a:t>
          </a:r>
          <a:endParaRPr lang="es-CL" sz="1800" i="0" dirty="0">
            <a:solidFill>
              <a:srgbClr val="0F2952"/>
            </a:solidFill>
          </a:endParaRPr>
        </a:p>
      </dgm:t>
    </dgm:pt>
    <dgm:pt modelId="{D62F22AC-15CE-45B1-A498-4993AC484B0B}" type="parTrans" cxnId="{F849AEB8-E5FF-4634-8E00-FB6CD53F7D02}">
      <dgm:prSet/>
      <dgm:spPr/>
      <dgm:t>
        <a:bodyPr/>
        <a:lstStyle/>
        <a:p>
          <a:endParaRPr lang="es-CL"/>
        </a:p>
      </dgm:t>
    </dgm:pt>
    <dgm:pt modelId="{28C286FF-ADA4-4F2E-9457-713AFF015D06}" type="sibTrans" cxnId="{F849AEB8-E5FF-4634-8E00-FB6CD53F7D02}">
      <dgm:prSet/>
      <dgm:spPr/>
      <dgm:t>
        <a:bodyPr/>
        <a:lstStyle/>
        <a:p>
          <a:endParaRPr lang="es-CL"/>
        </a:p>
      </dgm:t>
    </dgm:pt>
    <dgm:pt modelId="{40ECDB3C-CEAB-4EC3-8BA9-A9623D886940}">
      <dgm:prSet phldrT="[Texto]" custRadScaleRad="101631" custRadScaleInc="203380"/>
      <dgm:spPr/>
      <dgm:t>
        <a:bodyPr/>
        <a:lstStyle/>
        <a:p>
          <a:endParaRPr lang="es-CL"/>
        </a:p>
      </dgm:t>
    </dgm:pt>
    <dgm:pt modelId="{D2410781-DC7E-4360-8421-560B778D9579}" type="parTrans" cxnId="{469C1D0F-2309-4607-87E0-BBF62C43C7F7}">
      <dgm:prSet/>
      <dgm:spPr/>
      <dgm:t>
        <a:bodyPr/>
        <a:lstStyle/>
        <a:p>
          <a:endParaRPr lang="es-CL"/>
        </a:p>
      </dgm:t>
    </dgm:pt>
    <dgm:pt modelId="{1AC6F7DF-7EDF-4B62-9086-D62204B5D0DE}" type="sibTrans" cxnId="{469C1D0F-2309-4607-87E0-BBF62C43C7F7}">
      <dgm:prSet/>
      <dgm:spPr/>
      <dgm:t>
        <a:bodyPr/>
        <a:lstStyle/>
        <a:p>
          <a:endParaRPr lang="es-CL"/>
        </a:p>
      </dgm:t>
    </dgm:pt>
    <dgm:pt modelId="{C2765787-66F2-46A0-A7A6-86851F1DEA9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Feedback Instructores</a:t>
          </a:r>
          <a:endParaRPr lang="es-CL" sz="1800" i="0" dirty="0">
            <a:solidFill>
              <a:srgbClr val="0F2952"/>
            </a:solidFill>
          </a:endParaRPr>
        </a:p>
      </dgm:t>
    </dgm:pt>
    <dgm:pt modelId="{413DDC37-9186-48F7-900D-BF6A6B0B6760}" type="parTrans" cxnId="{EC39C812-E195-45A4-88F3-85BC47862E20}">
      <dgm:prSet/>
      <dgm:spPr/>
      <dgm:t>
        <a:bodyPr/>
        <a:lstStyle/>
        <a:p>
          <a:endParaRPr lang="es-ES"/>
        </a:p>
      </dgm:t>
    </dgm:pt>
    <dgm:pt modelId="{8BC46E6C-259E-463F-8FAE-13082CB7EA9F}" type="sibTrans" cxnId="{EC39C812-E195-45A4-88F3-85BC47862E20}">
      <dgm:prSet/>
      <dgm:spPr/>
      <dgm:t>
        <a:bodyPr/>
        <a:lstStyle/>
        <a:p>
          <a:endParaRPr lang="es-ES"/>
        </a:p>
      </dgm:t>
    </dgm:pt>
    <dgm:pt modelId="{689033C0-DAF3-4106-8A0F-B470C9EADD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Data CQ</a:t>
          </a:r>
          <a:endParaRPr lang="es-CL" sz="1800" i="0" dirty="0">
            <a:solidFill>
              <a:srgbClr val="0F2952"/>
            </a:solidFill>
          </a:endParaRPr>
        </a:p>
      </dgm:t>
    </dgm:pt>
    <dgm:pt modelId="{648CB790-5660-48F5-B690-EDD4DC28E72A}" type="sibTrans" cxnId="{12C64570-6E4C-4FD2-8541-D88EEB1B2CDD}">
      <dgm:prSet/>
      <dgm:spPr/>
      <dgm:t>
        <a:bodyPr/>
        <a:lstStyle/>
        <a:p>
          <a:endParaRPr lang="es-CL"/>
        </a:p>
      </dgm:t>
    </dgm:pt>
    <dgm:pt modelId="{33B8FCD1-690D-41D4-B6DC-51E816E88B0F}" type="parTrans" cxnId="{12C64570-6E4C-4FD2-8541-D88EEB1B2CDD}">
      <dgm:prSet/>
      <dgm:spPr/>
      <dgm:t>
        <a:bodyPr/>
        <a:lstStyle/>
        <a:p>
          <a:endParaRPr lang="es-CL"/>
        </a:p>
      </dgm:t>
    </dgm:pt>
    <dgm:pt modelId="{3EE2C818-F76B-4879-B8EC-424F537D280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600" i="0" dirty="0" smtClean="0">
              <a:solidFill>
                <a:srgbClr val="0F2952"/>
              </a:solidFill>
            </a:rPr>
            <a:t>Dirección Seguridad Operacional</a:t>
          </a:r>
          <a:endParaRPr lang="es-CL" sz="1600" i="0" dirty="0">
            <a:solidFill>
              <a:srgbClr val="0F2952"/>
            </a:solidFill>
          </a:endParaRPr>
        </a:p>
      </dgm:t>
    </dgm:pt>
    <dgm:pt modelId="{2804EE93-DF22-4C8D-97B4-72B96D2CF361}" type="parTrans" cxnId="{9AB3A1FD-6D8C-4239-9545-A5BEC07898C6}">
      <dgm:prSet/>
      <dgm:spPr/>
      <dgm:t>
        <a:bodyPr/>
        <a:lstStyle/>
        <a:p>
          <a:endParaRPr lang="es-ES"/>
        </a:p>
      </dgm:t>
    </dgm:pt>
    <dgm:pt modelId="{A59DEBA0-E926-4862-A81C-8D4DD11E3621}" type="sibTrans" cxnId="{9AB3A1FD-6D8C-4239-9545-A5BEC07898C6}">
      <dgm:prSet/>
      <dgm:spPr/>
      <dgm:t>
        <a:bodyPr/>
        <a:lstStyle/>
        <a:p>
          <a:endParaRPr lang="es-ES"/>
        </a:p>
      </dgm:t>
    </dgm:pt>
    <dgm:pt modelId="{F69D3F20-D7B7-4D49-BB9F-750EB4137E79}" type="pres">
      <dgm:prSet presAssocID="{3F2018FA-3A0C-4675-A95C-F48859A78C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6D3ADD-73DD-49A4-9547-4BF97D143BB2}" type="pres">
      <dgm:prSet presAssocID="{C83681B1-CD46-401A-8047-F023AB707497}" presName="singleCycle" presStyleCnt="0"/>
      <dgm:spPr/>
    </dgm:pt>
    <dgm:pt modelId="{C85BA692-D690-4D0E-843A-BD8D420B5B9F}" type="pres">
      <dgm:prSet presAssocID="{C83681B1-CD46-401A-8047-F023AB70749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8B943A7-54EC-41F4-B660-2A454F3E2937}" type="pres">
      <dgm:prSet presAssocID="{B0ED8E40-8989-426E-AC8D-90F9B3845667}" presName="Name56" presStyleLbl="parChTrans1D2" presStyleIdx="0" presStyleCnt="6"/>
      <dgm:spPr/>
      <dgm:t>
        <a:bodyPr/>
        <a:lstStyle/>
        <a:p>
          <a:endParaRPr lang="es-CL"/>
        </a:p>
      </dgm:t>
    </dgm:pt>
    <dgm:pt modelId="{5F645DEF-6245-4426-A0C5-8BDC0483A5CA}" type="pres">
      <dgm:prSet presAssocID="{A9085FEC-7ECD-459F-B925-E9154EF8A45E}" presName="text0" presStyleLbl="node1" presStyleIdx="1" presStyleCnt="7" custScaleX="140468" custRadScaleRad="99825" custRadScaleInc="2007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7A323A-36FA-4828-BDD5-CF6A367CE7BF}" type="pres">
      <dgm:prSet presAssocID="{62F4A7D9-6A9B-4A3D-8EE5-ED4BB0EEEE2C}" presName="Name56" presStyleLbl="parChTrans1D2" presStyleIdx="1" presStyleCnt="6"/>
      <dgm:spPr/>
      <dgm:t>
        <a:bodyPr/>
        <a:lstStyle/>
        <a:p>
          <a:endParaRPr lang="es-CL"/>
        </a:p>
      </dgm:t>
    </dgm:pt>
    <dgm:pt modelId="{2C9B695B-5902-43C9-88E0-B2B04D3EEFA1}" type="pres">
      <dgm:prSet presAssocID="{53921691-2E36-459A-940A-DBAEF9AAE7C9}" presName="text0" presStyleLbl="node1" presStyleIdx="2" presStyleCnt="7" custScaleX="138198" custRadScaleRad="101631" custRadScaleInc="2033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A702E7-0E09-4D09-92DC-7AF7EC022807}" type="pres">
      <dgm:prSet presAssocID="{413DDC37-9186-48F7-900D-BF6A6B0B676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A69F1473-BA18-4DBC-B1B8-0560C22281E9}" type="pres">
      <dgm:prSet presAssocID="{C2765787-66F2-46A0-A7A6-86851F1DEA97}" presName="text0" presStyleLbl="node1" presStyleIdx="3" presStyleCnt="7" custScaleX="166322" custScaleY="101992" custRadScaleRad="94895" custRadScaleInc="19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C3BCA-EA13-4F9B-858C-F560CA269B2B}" type="pres">
      <dgm:prSet presAssocID="{2804EE93-DF22-4C8D-97B4-72B96D2CF361}" presName="Name56" presStyleLbl="parChTrans1D2" presStyleIdx="3" presStyleCnt="6"/>
      <dgm:spPr/>
      <dgm:t>
        <a:bodyPr/>
        <a:lstStyle/>
        <a:p>
          <a:endParaRPr lang="es-ES"/>
        </a:p>
      </dgm:t>
    </dgm:pt>
    <dgm:pt modelId="{2057D9F3-EC0E-4B8C-B32C-08F04CD305D7}" type="pres">
      <dgm:prSet presAssocID="{3EE2C818-F76B-4879-B8EC-424F537D280B}" presName="text0" presStyleLbl="node1" presStyleIdx="4" presStyleCnt="7" custScaleX="184872" custScaleY="124590" custRadScaleRad="115807" custRadScaleInc="211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2003C-5EC3-4F21-AB83-131ABC65000A}" type="pres">
      <dgm:prSet presAssocID="{D62F22AC-15CE-45B1-A498-4993AC484B0B}" presName="Name56" presStyleLbl="parChTrans1D2" presStyleIdx="4" presStyleCnt="6"/>
      <dgm:spPr/>
      <dgm:t>
        <a:bodyPr/>
        <a:lstStyle/>
        <a:p>
          <a:endParaRPr lang="es-CL"/>
        </a:p>
      </dgm:t>
    </dgm:pt>
    <dgm:pt modelId="{BFC7AD82-7317-4958-A966-A2BBC31098D3}" type="pres">
      <dgm:prSet presAssocID="{68C10BF7-3E2F-4165-BC5E-A8D424D43BC8}" presName="text0" presStyleLbl="node1" presStyleIdx="5" presStyleCnt="7" custScaleX="180573" custScaleY="64479" custRadScaleRad="95050" custRadScaleInc="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F92A1-E344-4A1B-99B8-8EE371B97472}" type="pres">
      <dgm:prSet presAssocID="{33B8FCD1-690D-41D4-B6DC-51E816E88B0F}" presName="Name56" presStyleLbl="parChTrans1D2" presStyleIdx="5" presStyleCnt="6"/>
      <dgm:spPr/>
      <dgm:t>
        <a:bodyPr/>
        <a:lstStyle/>
        <a:p>
          <a:endParaRPr lang="es-CL"/>
        </a:p>
      </dgm:t>
    </dgm:pt>
    <dgm:pt modelId="{9CAC0ACE-1426-4040-8DF1-C0961B2AFAD4}" type="pres">
      <dgm:prSet presAssocID="{689033C0-DAF3-4106-8A0F-B470C9EADDC5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6C7BBD-0ABA-4631-B53C-00A11F03CB8C}" srcId="{3F2018FA-3A0C-4675-A95C-F48859A78C5A}" destId="{C83681B1-CD46-401A-8047-F023AB707497}" srcOrd="0" destOrd="0" parTransId="{C6000A0E-80B8-4C27-BD33-A78B8F8E747E}" sibTransId="{F6E916F0-918B-46AF-A7F9-8B2063B56718}"/>
    <dgm:cxn modelId="{12786076-E5E9-4A9C-BA0D-28703C45BB4A}" type="presOf" srcId="{B0ED8E40-8989-426E-AC8D-90F9B3845667}" destId="{08B943A7-54EC-41F4-B660-2A454F3E2937}" srcOrd="0" destOrd="0" presId="urn:microsoft.com/office/officeart/2008/layout/RadialCluster"/>
    <dgm:cxn modelId="{1F0666AE-A029-43E4-AAB1-26699089D9C7}" type="presOf" srcId="{68C10BF7-3E2F-4165-BC5E-A8D424D43BC8}" destId="{BFC7AD82-7317-4958-A966-A2BBC31098D3}" srcOrd="0" destOrd="0" presId="urn:microsoft.com/office/officeart/2008/layout/RadialCluster"/>
    <dgm:cxn modelId="{6B8126A3-3165-4F80-B328-A308A545C9C4}" type="presOf" srcId="{A9085FEC-7ECD-459F-B925-E9154EF8A45E}" destId="{5F645DEF-6245-4426-A0C5-8BDC0483A5CA}" srcOrd="0" destOrd="0" presId="urn:microsoft.com/office/officeart/2008/layout/RadialCluster"/>
    <dgm:cxn modelId="{39C9CA12-B1B8-4AA2-A9AE-C22E16EA0DE2}" type="presOf" srcId="{62F4A7D9-6A9B-4A3D-8EE5-ED4BB0EEEE2C}" destId="{F27A323A-36FA-4828-BDD5-CF6A367CE7BF}" srcOrd="0" destOrd="0" presId="urn:microsoft.com/office/officeart/2008/layout/RadialCluster"/>
    <dgm:cxn modelId="{CBF551D3-632C-4A38-9BE7-780FD9115442}" type="presOf" srcId="{53921691-2E36-459A-940A-DBAEF9AAE7C9}" destId="{2C9B695B-5902-43C9-88E0-B2B04D3EEFA1}" srcOrd="0" destOrd="0" presId="urn:microsoft.com/office/officeart/2008/layout/RadialCluster"/>
    <dgm:cxn modelId="{FDD914AC-AEAE-4981-A956-06E5176ED337}" type="presOf" srcId="{D62F22AC-15CE-45B1-A498-4993AC484B0B}" destId="{0722003C-5EC3-4F21-AB83-131ABC65000A}" srcOrd="0" destOrd="0" presId="urn:microsoft.com/office/officeart/2008/layout/RadialCluster"/>
    <dgm:cxn modelId="{4762EC8C-884D-482D-A7FD-73D81A880B4D}" type="presOf" srcId="{413DDC37-9186-48F7-900D-BF6A6B0B6760}" destId="{E7A702E7-0E09-4D09-92DC-7AF7EC022807}" srcOrd="0" destOrd="0" presId="urn:microsoft.com/office/officeart/2008/layout/RadialCluster"/>
    <dgm:cxn modelId="{C570EDC1-BA71-4B8E-8C55-7D504CBA6F83}" srcId="{C83681B1-CD46-401A-8047-F023AB707497}" destId="{A9085FEC-7ECD-459F-B925-E9154EF8A45E}" srcOrd="0" destOrd="0" parTransId="{B0ED8E40-8989-426E-AC8D-90F9B3845667}" sibTransId="{82CD5488-8079-4E19-A618-8C96C4EC12F7}"/>
    <dgm:cxn modelId="{955A4AB1-0918-465D-A4D3-9890085C6A31}" type="presOf" srcId="{3F2018FA-3A0C-4675-A95C-F48859A78C5A}" destId="{F69D3F20-D7B7-4D49-BB9F-750EB4137E79}" srcOrd="0" destOrd="0" presId="urn:microsoft.com/office/officeart/2008/layout/RadialCluster"/>
    <dgm:cxn modelId="{E56FE58F-1959-43E1-BF6B-F2716826648F}" type="presOf" srcId="{689033C0-DAF3-4106-8A0F-B470C9EADDC5}" destId="{9CAC0ACE-1426-4040-8DF1-C0961B2AFAD4}" srcOrd="0" destOrd="0" presId="urn:microsoft.com/office/officeart/2008/layout/RadialCluster"/>
    <dgm:cxn modelId="{9AB3A1FD-6D8C-4239-9545-A5BEC07898C6}" srcId="{C83681B1-CD46-401A-8047-F023AB707497}" destId="{3EE2C818-F76B-4879-B8EC-424F537D280B}" srcOrd="3" destOrd="0" parTransId="{2804EE93-DF22-4C8D-97B4-72B96D2CF361}" sibTransId="{A59DEBA0-E926-4862-A81C-8D4DD11E3621}"/>
    <dgm:cxn modelId="{12C64570-6E4C-4FD2-8541-D88EEB1B2CDD}" srcId="{C83681B1-CD46-401A-8047-F023AB707497}" destId="{689033C0-DAF3-4106-8A0F-B470C9EADDC5}" srcOrd="5" destOrd="0" parTransId="{33B8FCD1-690D-41D4-B6DC-51E816E88B0F}" sibTransId="{648CB790-5660-48F5-B690-EDD4DC28E72A}"/>
    <dgm:cxn modelId="{73FEFBFE-38B2-4261-B1E6-A52C6ECFE85A}" type="presOf" srcId="{C2765787-66F2-46A0-A7A6-86851F1DEA97}" destId="{A69F1473-BA18-4DBC-B1B8-0560C22281E9}" srcOrd="0" destOrd="0" presId="urn:microsoft.com/office/officeart/2008/layout/RadialCluster"/>
    <dgm:cxn modelId="{4020403C-B6AD-41BF-AD47-E8D065C513F0}" type="presOf" srcId="{2804EE93-DF22-4C8D-97B4-72B96D2CF361}" destId="{976C3BCA-EA13-4F9B-858C-F560CA269B2B}" srcOrd="0" destOrd="0" presId="urn:microsoft.com/office/officeart/2008/layout/RadialCluster"/>
    <dgm:cxn modelId="{469C1D0F-2309-4607-87E0-BBF62C43C7F7}" srcId="{3F2018FA-3A0C-4675-A95C-F48859A78C5A}" destId="{40ECDB3C-CEAB-4EC3-8BA9-A9623D886940}" srcOrd="1" destOrd="0" parTransId="{D2410781-DC7E-4360-8421-560B778D9579}" sibTransId="{1AC6F7DF-7EDF-4B62-9086-D62204B5D0DE}"/>
    <dgm:cxn modelId="{EC39C812-E195-45A4-88F3-85BC47862E20}" srcId="{C83681B1-CD46-401A-8047-F023AB707497}" destId="{C2765787-66F2-46A0-A7A6-86851F1DEA97}" srcOrd="2" destOrd="0" parTransId="{413DDC37-9186-48F7-900D-BF6A6B0B6760}" sibTransId="{8BC46E6C-259E-463F-8FAE-13082CB7EA9F}"/>
    <dgm:cxn modelId="{3DF08E0B-91B0-4AEA-9753-81C71856561F}" type="presOf" srcId="{33B8FCD1-690D-41D4-B6DC-51E816E88B0F}" destId="{905F92A1-E344-4A1B-99B8-8EE371B97472}" srcOrd="0" destOrd="0" presId="urn:microsoft.com/office/officeart/2008/layout/RadialCluster"/>
    <dgm:cxn modelId="{BD0CF55C-E260-4C9A-94D6-520A216FA177}" srcId="{C83681B1-CD46-401A-8047-F023AB707497}" destId="{53921691-2E36-459A-940A-DBAEF9AAE7C9}" srcOrd="1" destOrd="0" parTransId="{62F4A7D9-6A9B-4A3D-8EE5-ED4BB0EEEE2C}" sibTransId="{462C8C77-D51B-4E5A-B350-C8369A85C302}"/>
    <dgm:cxn modelId="{F567B184-9690-4B76-8D16-411833CF61AE}" type="presOf" srcId="{C83681B1-CD46-401A-8047-F023AB707497}" destId="{C85BA692-D690-4D0E-843A-BD8D420B5B9F}" srcOrd="0" destOrd="0" presId="urn:microsoft.com/office/officeart/2008/layout/RadialCluster"/>
    <dgm:cxn modelId="{F849AEB8-E5FF-4634-8E00-FB6CD53F7D02}" srcId="{C83681B1-CD46-401A-8047-F023AB707497}" destId="{68C10BF7-3E2F-4165-BC5E-A8D424D43BC8}" srcOrd="4" destOrd="0" parTransId="{D62F22AC-15CE-45B1-A498-4993AC484B0B}" sibTransId="{28C286FF-ADA4-4F2E-9457-713AFF015D06}"/>
    <dgm:cxn modelId="{1B468293-E283-457E-BA19-830DC5511F3A}" type="presOf" srcId="{3EE2C818-F76B-4879-B8EC-424F537D280B}" destId="{2057D9F3-EC0E-4B8C-B32C-08F04CD305D7}" srcOrd="0" destOrd="0" presId="urn:microsoft.com/office/officeart/2008/layout/RadialCluster"/>
    <dgm:cxn modelId="{2ED1F07F-F066-4328-BFBA-897DEC27B373}" type="presParOf" srcId="{F69D3F20-D7B7-4D49-BB9F-750EB4137E79}" destId="{B26D3ADD-73DD-49A4-9547-4BF97D143BB2}" srcOrd="0" destOrd="0" presId="urn:microsoft.com/office/officeart/2008/layout/RadialCluster"/>
    <dgm:cxn modelId="{5261C131-9B0A-4936-AC6B-304C8021E004}" type="presParOf" srcId="{B26D3ADD-73DD-49A4-9547-4BF97D143BB2}" destId="{C85BA692-D690-4D0E-843A-BD8D420B5B9F}" srcOrd="0" destOrd="0" presId="urn:microsoft.com/office/officeart/2008/layout/RadialCluster"/>
    <dgm:cxn modelId="{9709E98E-E91D-4D5A-A810-566AA1B2600A}" type="presParOf" srcId="{B26D3ADD-73DD-49A4-9547-4BF97D143BB2}" destId="{08B943A7-54EC-41F4-B660-2A454F3E2937}" srcOrd="1" destOrd="0" presId="urn:microsoft.com/office/officeart/2008/layout/RadialCluster"/>
    <dgm:cxn modelId="{146BAD72-1FC9-4592-AD20-7A4DEF08B2B1}" type="presParOf" srcId="{B26D3ADD-73DD-49A4-9547-4BF97D143BB2}" destId="{5F645DEF-6245-4426-A0C5-8BDC0483A5CA}" srcOrd="2" destOrd="0" presId="urn:microsoft.com/office/officeart/2008/layout/RadialCluster"/>
    <dgm:cxn modelId="{31409179-A24D-4904-974F-A3D3945FA6EB}" type="presParOf" srcId="{B26D3ADD-73DD-49A4-9547-4BF97D143BB2}" destId="{F27A323A-36FA-4828-BDD5-CF6A367CE7BF}" srcOrd="3" destOrd="0" presId="urn:microsoft.com/office/officeart/2008/layout/RadialCluster"/>
    <dgm:cxn modelId="{900C0403-1112-4A91-9C34-8211F63049E9}" type="presParOf" srcId="{B26D3ADD-73DD-49A4-9547-4BF97D143BB2}" destId="{2C9B695B-5902-43C9-88E0-B2B04D3EEFA1}" srcOrd="4" destOrd="0" presId="urn:microsoft.com/office/officeart/2008/layout/RadialCluster"/>
    <dgm:cxn modelId="{705DBFB2-508B-4C18-84EC-7CE06BB40D9C}" type="presParOf" srcId="{B26D3ADD-73DD-49A4-9547-4BF97D143BB2}" destId="{E7A702E7-0E09-4D09-92DC-7AF7EC022807}" srcOrd="5" destOrd="0" presId="urn:microsoft.com/office/officeart/2008/layout/RadialCluster"/>
    <dgm:cxn modelId="{50B32E96-FBE7-4060-85EF-8A7EB8DA789F}" type="presParOf" srcId="{B26D3ADD-73DD-49A4-9547-4BF97D143BB2}" destId="{A69F1473-BA18-4DBC-B1B8-0560C22281E9}" srcOrd="6" destOrd="0" presId="urn:microsoft.com/office/officeart/2008/layout/RadialCluster"/>
    <dgm:cxn modelId="{ABB6CE4C-2BF2-4F82-B110-C82FE8955FCB}" type="presParOf" srcId="{B26D3ADD-73DD-49A4-9547-4BF97D143BB2}" destId="{976C3BCA-EA13-4F9B-858C-F560CA269B2B}" srcOrd="7" destOrd="0" presId="urn:microsoft.com/office/officeart/2008/layout/RadialCluster"/>
    <dgm:cxn modelId="{F5823DE9-1F5C-4C2B-9B59-D2234760E41D}" type="presParOf" srcId="{B26D3ADD-73DD-49A4-9547-4BF97D143BB2}" destId="{2057D9F3-EC0E-4B8C-B32C-08F04CD305D7}" srcOrd="8" destOrd="0" presId="urn:microsoft.com/office/officeart/2008/layout/RadialCluster"/>
    <dgm:cxn modelId="{1C09B3FE-7096-497A-A68F-FCEB61388737}" type="presParOf" srcId="{B26D3ADD-73DD-49A4-9547-4BF97D143BB2}" destId="{0722003C-5EC3-4F21-AB83-131ABC65000A}" srcOrd="9" destOrd="0" presId="urn:microsoft.com/office/officeart/2008/layout/RadialCluster"/>
    <dgm:cxn modelId="{C80192CF-FADB-4BA1-8682-1EE6BA352DD8}" type="presParOf" srcId="{B26D3ADD-73DD-49A4-9547-4BF97D143BB2}" destId="{BFC7AD82-7317-4958-A966-A2BBC31098D3}" srcOrd="10" destOrd="0" presId="urn:microsoft.com/office/officeart/2008/layout/RadialCluster"/>
    <dgm:cxn modelId="{F8E640C2-4BD3-4739-91E5-6D6A1A4C6EE0}" type="presParOf" srcId="{B26D3ADD-73DD-49A4-9547-4BF97D143BB2}" destId="{905F92A1-E344-4A1B-99B8-8EE371B97472}" srcOrd="11" destOrd="0" presId="urn:microsoft.com/office/officeart/2008/layout/RadialCluster"/>
    <dgm:cxn modelId="{BC3E0ECE-E2C2-41A2-9303-BCDCDC2B01B2}" type="presParOf" srcId="{B26D3ADD-73DD-49A4-9547-4BF97D143BB2}" destId="{9CAC0ACE-1426-4040-8DF1-C0961B2AFA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2018FA-3A0C-4675-A95C-F48859A78C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83681B1-CD46-401A-8047-F023AB7074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200" i="0" dirty="0" smtClean="0">
              <a:solidFill>
                <a:srgbClr val="0F2952"/>
              </a:solidFill>
            </a:rPr>
            <a:t>Entrenamiento anual</a:t>
          </a:r>
          <a:endParaRPr lang="es-CL" sz="1200" i="0" dirty="0">
            <a:solidFill>
              <a:srgbClr val="0F2952"/>
            </a:solidFill>
          </a:endParaRPr>
        </a:p>
      </dgm:t>
    </dgm:pt>
    <dgm:pt modelId="{C6000A0E-80B8-4C27-BD33-A78B8F8E747E}" type="par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F6E916F0-918B-46AF-A7F9-8B2063B56718}" type="sib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A9085FEC-7ECD-459F-B925-E9154EF8A45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Manual AQP</a:t>
          </a:r>
          <a:endParaRPr lang="es-CL" sz="1800" i="0" dirty="0">
            <a:solidFill>
              <a:srgbClr val="0F2952"/>
            </a:solidFill>
          </a:endParaRPr>
        </a:p>
      </dgm:t>
    </dgm:pt>
    <dgm:pt modelId="{B0ED8E40-8989-426E-AC8D-90F9B3845667}" type="par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82CD5488-8079-4E19-A618-8C96C4EC12F7}" type="sib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53921691-2E36-459A-940A-DBAEF9AAE7C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Flotas Filiales</a:t>
          </a:r>
          <a:endParaRPr lang="es-CL" sz="1800" i="0" dirty="0">
            <a:solidFill>
              <a:srgbClr val="0F2952"/>
            </a:solidFill>
          </a:endParaRPr>
        </a:p>
      </dgm:t>
    </dgm:pt>
    <dgm:pt modelId="{62F4A7D9-6A9B-4A3D-8EE5-ED4BB0EEEE2C}" type="par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62C8C77-D51B-4E5A-B350-C8369A85C302}" type="sib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68C10BF7-3E2F-4165-BC5E-A8D424D43B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Industria</a:t>
          </a:r>
          <a:endParaRPr lang="es-CL" sz="1800" i="0" dirty="0">
            <a:solidFill>
              <a:srgbClr val="0F2952"/>
            </a:solidFill>
          </a:endParaRPr>
        </a:p>
      </dgm:t>
    </dgm:pt>
    <dgm:pt modelId="{D62F22AC-15CE-45B1-A498-4993AC484B0B}" type="parTrans" cxnId="{F849AEB8-E5FF-4634-8E00-FB6CD53F7D02}">
      <dgm:prSet/>
      <dgm:spPr/>
      <dgm:t>
        <a:bodyPr/>
        <a:lstStyle/>
        <a:p>
          <a:endParaRPr lang="es-CL"/>
        </a:p>
      </dgm:t>
    </dgm:pt>
    <dgm:pt modelId="{28C286FF-ADA4-4F2E-9457-713AFF015D06}" type="sibTrans" cxnId="{F849AEB8-E5FF-4634-8E00-FB6CD53F7D02}">
      <dgm:prSet/>
      <dgm:spPr/>
      <dgm:t>
        <a:bodyPr/>
        <a:lstStyle/>
        <a:p>
          <a:endParaRPr lang="es-CL"/>
        </a:p>
      </dgm:t>
    </dgm:pt>
    <dgm:pt modelId="{40ECDB3C-CEAB-4EC3-8BA9-A9623D886940}">
      <dgm:prSet phldrT="[Texto]" custRadScaleRad="101631" custRadScaleInc="203380"/>
      <dgm:spPr/>
      <dgm:t>
        <a:bodyPr/>
        <a:lstStyle/>
        <a:p>
          <a:endParaRPr lang="es-CL"/>
        </a:p>
      </dgm:t>
    </dgm:pt>
    <dgm:pt modelId="{D2410781-DC7E-4360-8421-560B778D9579}" type="parTrans" cxnId="{469C1D0F-2309-4607-87E0-BBF62C43C7F7}">
      <dgm:prSet/>
      <dgm:spPr/>
      <dgm:t>
        <a:bodyPr/>
        <a:lstStyle/>
        <a:p>
          <a:endParaRPr lang="es-CL"/>
        </a:p>
      </dgm:t>
    </dgm:pt>
    <dgm:pt modelId="{1AC6F7DF-7EDF-4B62-9086-D62204B5D0DE}" type="sibTrans" cxnId="{469C1D0F-2309-4607-87E0-BBF62C43C7F7}">
      <dgm:prSet/>
      <dgm:spPr/>
      <dgm:t>
        <a:bodyPr/>
        <a:lstStyle/>
        <a:p>
          <a:endParaRPr lang="es-CL"/>
        </a:p>
      </dgm:t>
    </dgm:pt>
    <dgm:pt modelId="{C2765787-66F2-46A0-A7A6-86851F1DEA9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Feedback Instructores</a:t>
          </a:r>
          <a:endParaRPr lang="es-CL" sz="1800" i="0" dirty="0">
            <a:solidFill>
              <a:srgbClr val="0F2952"/>
            </a:solidFill>
          </a:endParaRPr>
        </a:p>
      </dgm:t>
    </dgm:pt>
    <dgm:pt modelId="{413DDC37-9186-48F7-900D-BF6A6B0B6760}" type="parTrans" cxnId="{EC39C812-E195-45A4-88F3-85BC47862E20}">
      <dgm:prSet/>
      <dgm:spPr/>
      <dgm:t>
        <a:bodyPr/>
        <a:lstStyle/>
        <a:p>
          <a:endParaRPr lang="es-ES"/>
        </a:p>
      </dgm:t>
    </dgm:pt>
    <dgm:pt modelId="{8BC46E6C-259E-463F-8FAE-13082CB7EA9F}" type="sibTrans" cxnId="{EC39C812-E195-45A4-88F3-85BC47862E20}">
      <dgm:prSet/>
      <dgm:spPr/>
      <dgm:t>
        <a:bodyPr/>
        <a:lstStyle/>
        <a:p>
          <a:endParaRPr lang="es-ES"/>
        </a:p>
      </dgm:t>
    </dgm:pt>
    <dgm:pt modelId="{689033C0-DAF3-4106-8A0F-B470C9EADD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Data CQ</a:t>
          </a:r>
          <a:endParaRPr lang="es-CL" sz="1800" i="0" dirty="0">
            <a:solidFill>
              <a:srgbClr val="0F2952"/>
            </a:solidFill>
          </a:endParaRPr>
        </a:p>
      </dgm:t>
    </dgm:pt>
    <dgm:pt modelId="{648CB790-5660-48F5-B690-EDD4DC28E72A}" type="sibTrans" cxnId="{12C64570-6E4C-4FD2-8541-D88EEB1B2CDD}">
      <dgm:prSet/>
      <dgm:spPr/>
      <dgm:t>
        <a:bodyPr/>
        <a:lstStyle/>
        <a:p>
          <a:endParaRPr lang="es-CL"/>
        </a:p>
      </dgm:t>
    </dgm:pt>
    <dgm:pt modelId="{33B8FCD1-690D-41D4-B6DC-51E816E88B0F}" type="parTrans" cxnId="{12C64570-6E4C-4FD2-8541-D88EEB1B2CDD}">
      <dgm:prSet/>
      <dgm:spPr/>
      <dgm:t>
        <a:bodyPr/>
        <a:lstStyle/>
        <a:p>
          <a:endParaRPr lang="es-CL"/>
        </a:p>
      </dgm:t>
    </dgm:pt>
    <dgm:pt modelId="{3EE2C818-F76B-4879-B8EC-424F537D280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600" i="0" dirty="0" smtClean="0">
              <a:solidFill>
                <a:srgbClr val="0F2952"/>
              </a:solidFill>
            </a:rPr>
            <a:t>Dirección Seguridad Operacional</a:t>
          </a:r>
          <a:endParaRPr lang="es-CL" sz="1600" i="0" dirty="0">
            <a:solidFill>
              <a:srgbClr val="0F2952"/>
            </a:solidFill>
          </a:endParaRPr>
        </a:p>
      </dgm:t>
    </dgm:pt>
    <dgm:pt modelId="{2804EE93-DF22-4C8D-97B4-72B96D2CF361}" type="parTrans" cxnId="{9AB3A1FD-6D8C-4239-9545-A5BEC07898C6}">
      <dgm:prSet/>
      <dgm:spPr/>
      <dgm:t>
        <a:bodyPr/>
        <a:lstStyle/>
        <a:p>
          <a:endParaRPr lang="es-ES"/>
        </a:p>
      </dgm:t>
    </dgm:pt>
    <dgm:pt modelId="{A59DEBA0-E926-4862-A81C-8D4DD11E3621}" type="sibTrans" cxnId="{9AB3A1FD-6D8C-4239-9545-A5BEC07898C6}">
      <dgm:prSet/>
      <dgm:spPr/>
      <dgm:t>
        <a:bodyPr/>
        <a:lstStyle/>
        <a:p>
          <a:endParaRPr lang="es-ES"/>
        </a:p>
      </dgm:t>
    </dgm:pt>
    <dgm:pt modelId="{F69D3F20-D7B7-4D49-BB9F-750EB4137E79}" type="pres">
      <dgm:prSet presAssocID="{3F2018FA-3A0C-4675-A95C-F48859A78C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6D3ADD-73DD-49A4-9547-4BF97D143BB2}" type="pres">
      <dgm:prSet presAssocID="{C83681B1-CD46-401A-8047-F023AB707497}" presName="singleCycle" presStyleCnt="0"/>
      <dgm:spPr/>
    </dgm:pt>
    <dgm:pt modelId="{C85BA692-D690-4D0E-843A-BD8D420B5B9F}" type="pres">
      <dgm:prSet presAssocID="{C83681B1-CD46-401A-8047-F023AB70749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8B943A7-54EC-41F4-B660-2A454F3E2937}" type="pres">
      <dgm:prSet presAssocID="{B0ED8E40-8989-426E-AC8D-90F9B3845667}" presName="Name56" presStyleLbl="parChTrans1D2" presStyleIdx="0" presStyleCnt="6"/>
      <dgm:spPr/>
      <dgm:t>
        <a:bodyPr/>
        <a:lstStyle/>
        <a:p>
          <a:endParaRPr lang="es-CL"/>
        </a:p>
      </dgm:t>
    </dgm:pt>
    <dgm:pt modelId="{5F645DEF-6245-4426-A0C5-8BDC0483A5CA}" type="pres">
      <dgm:prSet presAssocID="{A9085FEC-7ECD-459F-B925-E9154EF8A45E}" presName="text0" presStyleLbl="node1" presStyleIdx="1" presStyleCnt="7" custScaleX="140468" custRadScaleRad="99825" custRadScaleInc="2007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7A323A-36FA-4828-BDD5-CF6A367CE7BF}" type="pres">
      <dgm:prSet presAssocID="{62F4A7D9-6A9B-4A3D-8EE5-ED4BB0EEEE2C}" presName="Name56" presStyleLbl="parChTrans1D2" presStyleIdx="1" presStyleCnt="6"/>
      <dgm:spPr/>
      <dgm:t>
        <a:bodyPr/>
        <a:lstStyle/>
        <a:p>
          <a:endParaRPr lang="es-CL"/>
        </a:p>
      </dgm:t>
    </dgm:pt>
    <dgm:pt modelId="{2C9B695B-5902-43C9-88E0-B2B04D3EEFA1}" type="pres">
      <dgm:prSet presAssocID="{53921691-2E36-459A-940A-DBAEF9AAE7C9}" presName="text0" presStyleLbl="node1" presStyleIdx="2" presStyleCnt="7" custScaleX="138198" custRadScaleRad="101631" custRadScaleInc="2033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A702E7-0E09-4D09-92DC-7AF7EC022807}" type="pres">
      <dgm:prSet presAssocID="{413DDC37-9186-48F7-900D-BF6A6B0B676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A69F1473-BA18-4DBC-B1B8-0560C22281E9}" type="pres">
      <dgm:prSet presAssocID="{C2765787-66F2-46A0-A7A6-86851F1DEA97}" presName="text0" presStyleLbl="node1" presStyleIdx="3" presStyleCnt="7" custScaleX="166322" custScaleY="101992" custRadScaleRad="94895" custRadScaleInc="19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C3BCA-EA13-4F9B-858C-F560CA269B2B}" type="pres">
      <dgm:prSet presAssocID="{2804EE93-DF22-4C8D-97B4-72B96D2CF361}" presName="Name56" presStyleLbl="parChTrans1D2" presStyleIdx="3" presStyleCnt="6"/>
      <dgm:spPr/>
      <dgm:t>
        <a:bodyPr/>
        <a:lstStyle/>
        <a:p>
          <a:endParaRPr lang="es-ES"/>
        </a:p>
      </dgm:t>
    </dgm:pt>
    <dgm:pt modelId="{2057D9F3-EC0E-4B8C-B32C-08F04CD305D7}" type="pres">
      <dgm:prSet presAssocID="{3EE2C818-F76B-4879-B8EC-424F537D280B}" presName="text0" presStyleLbl="node1" presStyleIdx="4" presStyleCnt="7" custScaleX="184872" custScaleY="124590" custRadScaleRad="115807" custRadScaleInc="211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2003C-5EC3-4F21-AB83-131ABC65000A}" type="pres">
      <dgm:prSet presAssocID="{D62F22AC-15CE-45B1-A498-4993AC484B0B}" presName="Name56" presStyleLbl="parChTrans1D2" presStyleIdx="4" presStyleCnt="6"/>
      <dgm:spPr/>
      <dgm:t>
        <a:bodyPr/>
        <a:lstStyle/>
        <a:p>
          <a:endParaRPr lang="es-CL"/>
        </a:p>
      </dgm:t>
    </dgm:pt>
    <dgm:pt modelId="{BFC7AD82-7317-4958-A966-A2BBC31098D3}" type="pres">
      <dgm:prSet presAssocID="{68C10BF7-3E2F-4165-BC5E-A8D424D43BC8}" presName="text0" presStyleLbl="node1" presStyleIdx="5" presStyleCnt="7" custScaleX="180573" custScaleY="64479" custRadScaleRad="95050" custRadScaleInc="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F92A1-E344-4A1B-99B8-8EE371B97472}" type="pres">
      <dgm:prSet presAssocID="{33B8FCD1-690D-41D4-B6DC-51E816E88B0F}" presName="Name56" presStyleLbl="parChTrans1D2" presStyleIdx="5" presStyleCnt="6"/>
      <dgm:spPr/>
      <dgm:t>
        <a:bodyPr/>
        <a:lstStyle/>
        <a:p>
          <a:endParaRPr lang="es-CL"/>
        </a:p>
      </dgm:t>
    </dgm:pt>
    <dgm:pt modelId="{9CAC0ACE-1426-4040-8DF1-C0961B2AFAD4}" type="pres">
      <dgm:prSet presAssocID="{689033C0-DAF3-4106-8A0F-B470C9EADDC5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6C7BBD-0ABA-4631-B53C-00A11F03CB8C}" srcId="{3F2018FA-3A0C-4675-A95C-F48859A78C5A}" destId="{C83681B1-CD46-401A-8047-F023AB707497}" srcOrd="0" destOrd="0" parTransId="{C6000A0E-80B8-4C27-BD33-A78B8F8E747E}" sibTransId="{F6E916F0-918B-46AF-A7F9-8B2063B56718}"/>
    <dgm:cxn modelId="{12786076-E5E9-4A9C-BA0D-28703C45BB4A}" type="presOf" srcId="{B0ED8E40-8989-426E-AC8D-90F9B3845667}" destId="{08B943A7-54EC-41F4-B660-2A454F3E2937}" srcOrd="0" destOrd="0" presId="urn:microsoft.com/office/officeart/2008/layout/RadialCluster"/>
    <dgm:cxn modelId="{1F0666AE-A029-43E4-AAB1-26699089D9C7}" type="presOf" srcId="{68C10BF7-3E2F-4165-BC5E-A8D424D43BC8}" destId="{BFC7AD82-7317-4958-A966-A2BBC31098D3}" srcOrd="0" destOrd="0" presId="urn:microsoft.com/office/officeart/2008/layout/RadialCluster"/>
    <dgm:cxn modelId="{6B8126A3-3165-4F80-B328-A308A545C9C4}" type="presOf" srcId="{A9085FEC-7ECD-459F-B925-E9154EF8A45E}" destId="{5F645DEF-6245-4426-A0C5-8BDC0483A5CA}" srcOrd="0" destOrd="0" presId="urn:microsoft.com/office/officeart/2008/layout/RadialCluster"/>
    <dgm:cxn modelId="{39C9CA12-B1B8-4AA2-A9AE-C22E16EA0DE2}" type="presOf" srcId="{62F4A7D9-6A9B-4A3D-8EE5-ED4BB0EEEE2C}" destId="{F27A323A-36FA-4828-BDD5-CF6A367CE7BF}" srcOrd="0" destOrd="0" presId="urn:microsoft.com/office/officeart/2008/layout/RadialCluster"/>
    <dgm:cxn modelId="{CBF551D3-632C-4A38-9BE7-780FD9115442}" type="presOf" srcId="{53921691-2E36-459A-940A-DBAEF9AAE7C9}" destId="{2C9B695B-5902-43C9-88E0-B2B04D3EEFA1}" srcOrd="0" destOrd="0" presId="urn:microsoft.com/office/officeart/2008/layout/RadialCluster"/>
    <dgm:cxn modelId="{FDD914AC-AEAE-4981-A956-06E5176ED337}" type="presOf" srcId="{D62F22AC-15CE-45B1-A498-4993AC484B0B}" destId="{0722003C-5EC3-4F21-AB83-131ABC65000A}" srcOrd="0" destOrd="0" presId="urn:microsoft.com/office/officeart/2008/layout/RadialCluster"/>
    <dgm:cxn modelId="{4762EC8C-884D-482D-A7FD-73D81A880B4D}" type="presOf" srcId="{413DDC37-9186-48F7-900D-BF6A6B0B6760}" destId="{E7A702E7-0E09-4D09-92DC-7AF7EC022807}" srcOrd="0" destOrd="0" presId="urn:microsoft.com/office/officeart/2008/layout/RadialCluster"/>
    <dgm:cxn modelId="{C570EDC1-BA71-4B8E-8C55-7D504CBA6F83}" srcId="{C83681B1-CD46-401A-8047-F023AB707497}" destId="{A9085FEC-7ECD-459F-B925-E9154EF8A45E}" srcOrd="0" destOrd="0" parTransId="{B0ED8E40-8989-426E-AC8D-90F9B3845667}" sibTransId="{82CD5488-8079-4E19-A618-8C96C4EC12F7}"/>
    <dgm:cxn modelId="{955A4AB1-0918-465D-A4D3-9890085C6A31}" type="presOf" srcId="{3F2018FA-3A0C-4675-A95C-F48859A78C5A}" destId="{F69D3F20-D7B7-4D49-BB9F-750EB4137E79}" srcOrd="0" destOrd="0" presId="urn:microsoft.com/office/officeart/2008/layout/RadialCluster"/>
    <dgm:cxn modelId="{E56FE58F-1959-43E1-BF6B-F2716826648F}" type="presOf" srcId="{689033C0-DAF3-4106-8A0F-B470C9EADDC5}" destId="{9CAC0ACE-1426-4040-8DF1-C0961B2AFAD4}" srcOrd="0" destOrd="0" presId="urn:microsoft.com/office/officeart/2008/layout/RadialCluster"/>
    <dgm:cxn modelId="{9AB3A1FD-6D8C-4239-9545-A5BEC07898C6}" srcId="{C83681B1-CD46-401A-8047-F023AB707497}" destId="{3EE2C818-F76B-4879-B8EC-424F537D280B}" srcOrd="3" destOrd="0" parTransId="{2804EE93-DF22-4C8D-97B4-72B96D2CF361}" sibTransId="{A59DEBA0-E926-4862-A81C-8D4DD11E3621}"/>
    <dgm:cxn modelId="{12C64570-6E4C-4FD2-8541-D88EEB1B2CDD}" srcId="{C83681B1-CD46-401A-8047-F023AB707497}" destId="{689033C0-DAF3-4106-8A0F-B470C9EADDC5}" srcOrd="5" destOrd="0" parTransId="{33B8FCD1-690D-41D4-B6DC-51E816E88B0F}" sibTransId="{648CB790-5660-48F5-B690-EDD4DC28E72A}"/>
    <dgm:cxn modelId="{73FEFBFE-38B2-4261-B1E6-A52C6ECFE85A}" type="presOf" srcId="{C2765787-66F2-46A0-A7A6-86851F1DEA97}" destId="{A69F1473-BA18-4DBC-B1B8-0560C22281E9}" srcOrd="0" destOrd="0" presId="urn:microsoft.com/office/officeart/2008/layout/RadialCluster"/>
    <dgm:cxn modelId="{4020403C-B6AD-41BF-AD47-E8D065C513F0}" type="presOf" srcId="{2804EE93-DF22-4C8D-97B4-72B96D2CF361}" destId="{976C3BCA-EA13-4F9B-858C-F560CA269B2B}" srcOrd="0" destOrd="0" presId="urn:microsoft.com/office/officeart/2008/layout/RadialCluster"/>
    <dgm:cxn modelId="{469C1D0F-2309-4607-87E0-BBF62C43C7F7}" srcId="{3F2018FA-3A0C-4675-A95C-F48859A78C5A}" destId="{40ECDB3C-CEAB-4EC3-8BA9-A9623D886940}" srcOrd="1" destOrd="0" parTransId="{D2410781-DC7E-4360-8421-560B778D9579}" sibTransId="{1AC6F7DF-7EDF-4B62-9086-D62204B5D0DE}"/>
    <dgm:cxn modelId="{EC39C812-E195-45A4-88F3-85BC47862E20}" srcId="{C83681B1-CD46-401A-8047-F023AB707497}" destId="{C2765787-66F2-46A0-A7A6-86851F1DEA97}" srcOrd="2" destOrd="0" parTransId="{413DDC37-9186-48F7-900D-BF6A6B0B6760}" sibTransId="{8BC46E6C-259E-463F-8FAE-13082CB7EA9F}"/>
    <dgm:cxn modelId="{3DF08E0B-91B0-4AEA-9753-81C71856561F}" type="presOf" srcId="{33B8FCD1-690D-41D4-B6DC-51E816E88B0F}" destId="{905F92A1-E344-4A1B-99B8-8EE371B97472}" srcOrd="0" destOrd="0" presId="urn:microsoft.com/office/officeart/2008/layout/RadialCluster"/>
    <dgm:cxn modelId="{BD0CF55C-E260-4C9A-94D6-520A216FA177}" srcId="{C83681B1-CD46-401A-8047-F023AB707497}" destId="{53921691-2E36-459A-940A-DBAEF9AAE7C9}" srcOrd="1" destOrd="0" parTransId="{62F4A7D9-6A9B-4A3D-8EE5-ED4BB0EEEE2C}" sibTransId="{462C8C77-D51B-4E5A-B350-C8369A85C302}"/>
    <dgm:cxn modelId="{F567B184-9690-4B76-8D16-411833CF61AE}" type="presOf" srcId="{C83681B1-CD46-401A-8047-F023AB707497}" destId="{C85BA692-D690-4D0E-843A-BD8D420B5B9F}" srcOrd="0" destOrd="0" presId="urn:microsoft.com/office/officeart/2008/layout/RadialCluster"/>
    <dgm:cxn modelId="{F849AEB8-E5FF-4634-8E00-FB6CD53F7D02}" srcId="{C83681B1-CD46-401A-8047-F023AB707497}" destId="{68C10BF7-3E2F-4165-BC5E-A8D424D43BC8}" srcOrd="4" destOrd="0" parTransId="{D62F22AC-15CE-45B1-A498-4993AC484B0B}" sibTransId="{28C286FF-ADA4-4F2E-9457-713AFF015D06}"/>
    <dgm:cxn modelId="{1B468293-E283-457E-BA19-830DC5511F3A}" type="presOf" srcId="{3EE2C818-F76B-4879-B8EC-424F537D280B}" destId="{2057D9F3-EC0E-4B8C-B32C-08F04CD305D7}" srcOrd="0" destOrd="0" presId="urn:microsoft.com/office/officeart/2008/layout/RadialCluster"/>
    <dgm:cxn modelId="{2ED1F07F-F066-4328-BFBA-897DEC27B373}" type="presParOf" srcId="{F69D3F20-D7B7-4D49-BB9F-750EB4137E79}" destId="{B26D3ADD-73DD-49A4-9547-4BF97D143BB2}" srcOrd="0" destOrd="0" presId="urn:microsoft.com/office/officeart/2008/layout/RadialCluster"/>
    <dgm:cxn modelId="{5261C131-9B0A-4936-AC6B-304C8021E004}" type="presParOf" srcId="{B26D3ADD-73DD-49A4-9547-4BF97D143BB2}" destId="{C85BA692-D690-4D0E-843A-BD8D420B5B9F}" srcOrd="0" destOrd="0" presId="urn:microsoft.com/office/officeart/2008/layout/RadialCluster"/>
    <dgm:cxn modelId="{9709E98E-E91D-4D5A-A810-566AA1B2600A}" type="presParOf" srcId="{B26D3ADD-73DD-49A4-9547-4BF97D143BB2}" destId="{08B943A7-54EC-41F4-B660-2A454F3E2937}" srcOrd="1" destOrd="0" presId="urn:microsoft.com/office/officeart/2008/layout/RadialCluster"/>
    <dgm:cxn modelId="{146BAD72-1FC9-4592-AD20-7A4DEF08B2B1}" type="presParOf" srcId="{B26D3ADD-73DD-49A4-9547-4BF97D143BB2}" destId="{5F645DEF-6245-4426-A0C5-8BDC0483A5CA}" srcOrd="2" destOrd="0" presId="urn:microsoft.com/office/officeart/2008/layout/RadialCluster"/>
    <dgm:cxn modelId="{31409179-A24D-4904-974F-A3D3945FA6EB}" type="presParOf" srcId="{B26D3ADD-73DD-49A4-9547-4BF97D143BB2}" destId="{F27A323A-36FA-4828-BDD5-CF6A367CE7BF}" srcOrd="3" destOrd="0" presId="urn:microsoft.com/office/officeart/2008/layout/RadialCluster"/>
    <dgm:cxn modelId="{900C0403-1112-4A91-9C34-8211F63049E9}" type="presParOf" srcId="{B26D3ADD-73DD-49A4-9547-4BF97D143BB2}" destId="{2C9B695B-5902-43C9-88E0-B2B04D3EEFA1}" srcOrd="4" destOrd="0" presId="urn:microsoft.com/office/officeart/2008/layout/RadialCluster"/>
    <dgm:cxn modelId="{705DBFB2-508B-4C18-84EC-7CE06BB40D9C}" type="presParOf" srcId="{B26D3ADD-73DD-49A4-9547-4BF97D143BB2}" destId="{E7A702E7-0E09-4D09-92DC-7AF7EC022807}" srcOrd="5" destOrd="0" presId="urn:microsoft.com/office/officeart/2008/layout/RadialCluster"/>
    <dgm:cxn modelId="{50B32E96-FBE7-4060-85EF-8A7EB8DA789F}" type="presParOf" srcId="{B26D3ADD-73DD-49A4-9547-4BF97D143BB2}" destId="{A69F1473-BA18-4DBC-B1B8-0560C22281E9}" srcOrd="6" destOrd="0" presId="urn:microsoft.com/office/officeart/2008/layout/RadialCluster"/>
    <dgm:cxn modelId="{ABB6CE4C-2BF2-4F82-B110-C82FE8955FCB}" type="presParOf" srcId="{B26D3ADD-73DD-49A4-9547-4BF97D143BB2}" destId="{976C3BCA-EA13-4F9B-858C-F560CA269B2B}" srcOrd="7" destOrd="0" presId="urn:microsoft.com/office/officeart/2008/layout/RadialCluster"/>
    <dgm:cxn modelId="{F5823DE9-1F5C-4C2B-9B59-D2234760E41D}" type="presParOf" srcId="{B26D3ADD-73DD-49A4-9547-4BF97D143BB2}" destId="{2057D9F3-EC0E-4B8C-B32C-08F04CD305D7}" srcOrd="8" destOrd="0" presId="urn:microsoft.com/office/officeart/2008/layout/RadialCluster"/>
    <dgm:cxn modelId="{1C09B3FE-7096-497A-A68F-FCEB61388737}" type="presParOf" srcId="{B26D3ADD-73DD-49A4-9547-4BF97D143BB2}" destId="{0722003C-5EC3-4F21-AB83-131ABC65000A}" srcOrd="9" destOrd="0" presId="urn:microsoft.com/office/officeart/2008/layout/RadialCluster"/>
    <dgm:cxn modelId="{C80192CF-FADB-4BA1-8682-1EE6BA352DD8}" type="presParOf" srcId="{B26D3ADD-73DD-49A4-9547-4BF97D143BB2}" destId="{BFC7AD82-7317-4958-A966-A2BBC31098D3}" srcOrd="10" destOrd="0" presId="urn:microsoft.com/office/officeart/2008/layout/RadialCluster"/>
    <dgm:cxn modelId="{F8E640C2-4BD3-4739-91E5-6D6A1A4C6EE0}" type="presParOf" srcId="{B26D3ADD-73DD-49A4-9547-4BF97D143BB2}" destId="{905F92A1-E344-4A1B-99B8-8EE371B97472}" srcOrd="11" destOrd="0" presId="urn:microsoft.com/office/officeart/2008/layout/RadialCluster"/>
    <dgm:cxn modelId="{BC3E0ECE-E2C2-41A2-9303-BCDCDC2B01B2}" type="presParOf" srcId="{B26D3ADD-73DD-49A4-9547-4BF97D143BB2}" destId="{9CAC0ACE-1426-4040-8DF1-C0961B2AFA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2018FA-3A0C-4675-A95C-F48859A78C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83681B1-CD46-401A-8047-F023AB7074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200" i="0" dirty="0" smtClean="0">
              <a:solidFill>
                <a:srgbClr val="0F2952"/>
              </a:solidFill>
            </a:rPr>
            <a:t>Entrenamiento anual</a:t>
          </a:r>
          <a:endParaRPr lang="es-CL" sz="1200" i="0" dirty="0">
            <a:solidFill>
              <a:srgbClr val="0F2952"/>
            </a:solidFill>
          </a:endParaRPr>
        </a:p>
      </dgm:t>
    </dgm:pt>
    <dgm:pt modelId="{C6000A0E-80B8-4C27-BD33-A78B8F8E747E}" type="par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F6E916F0-918B-46AF-A7F9-8B2063B56718}" type="sib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A9085FEC-7ECD-459F-B925-E9154EF8A45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Manual AQP</a:t>
          </a:r>
          <a:endParaRPr lang="es-CL" sz="1800" i="0" dirty="0">
            <a:solidFill>
              <a:srgbClr val="0F2952"/>
            </a:solidFill>
          </a:endParaRPr>
        </a:p>
      </dgm:t>
    </dgm:pt>
    <dgm:pt modelId="{B0ED8E40-8989-426E-AC8D-90F9B3845667}" type="par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82CD5488-8079-4E19-A618-8C96C4EC12F7}" type="sib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53921691-2E36-459A-940A-DBAEF9AAE7C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Flotas Filiales</a:t>
          </a:r>
          <a:endParaRPr lang="es-CL" sz="1800" i="0" dirty="0">
            <a:solidFill>
              <a:srgbClr val="0F2952"/>
            </a:solidFill>
          </a:endParaRPr>
        </a:p>
      </dgm:t>
    </dgm:pt>
    <dgm:pt modelId="{62F4A7D9-6A9B-4A3D-8EE5-ED4BB0EEEE2C}" type="par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62C8C77-D51B-4E5A-B350-C8369A85C302}" type="sib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68C10BF7-3E2F-4165-BC5E-A8D424D43B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Industria</a:t>
          </a:r>
          <a:endParaRPr lang="es-CL" sz="1800" i="0" dirty="0">
            <a:solidFill>
              <a:srgbClr val="0F2952"/>
            </a:solidFill>
          </a:endParaRPr>
        </a:p>
      </dgm:t>
    </dgm:pt>
    <dgm:pt modelId="{D62F22AC-15CE-45B1-A498-4993AC484B0B}" type="parTrans" cxnId="{F849AEB8-E5FF-4634-8E00-FB6CD53F7D02}">
      <dgm:prSet/>
      <dgm:spPr/>
      <dgm:t>
        <a:bodyPr/>
        <a:lstStyle/>
        <a:p>
          <a:endParaRPr lang="es-CL"/>
        </a:p>
      </dgm:t>
    </dgm:pt>
    <dgm:pt modelId="{28C286FF-ADA4-4F2E-9457-713AFF015D06}" type="sibTrans" cxnId="{F849AEB8-E5FF-4634-8E00-FB6CD53F7D02}">
      <dgm:prSet/>
      <dgm:spPr/>
      <dgm:t>
        <a:bodyPr/>
        <a:lstStyle/>
        <a:p>
          <a:endParaRPr lang="es-CL"/>
        </a:p>
      </dgm:t>
    </dgm:pt>
    <dgm:pt modelId="{40ECDB3C-CEAB-4EC3-8BA9-A9623D886940}">
      <dgm:prSet phldrT="[Texto]" custRadScaleRad="101631" custRadScaleInc="203380"/>
      <dgm:spPr/>
      <dgm:t>
        <a:bodyPr/>
        <a:lstStyle/>
        <a:p>
          <a:endParaRPr lang="es-CL"/>
        </a:p>
      </dgm:t>
    </dgm:pt>
    <dgm:pt modelId="{D2410781-DC7E-4360-8421-560B778D9579}" type="parTrans" cxnId="{469C1D0F-2309-4607-87E0-BBF62C43C7F7}">
      <dgm:prSet/>
      <dgm:spPr/>
      <dgm:t>
        <a:bodyPr/>
        <a:lstStyle/>
        <a:p>
          <a:endParaRPr lang="es-CL"/>
        </a:p>
      </dgm:t>
    </dgm:pt>
    <dgm:pt modelId="{1AC6F7DF-7EDF-4B62-9086-D62204B5D0DE}" type="sibTrans" cxnId="{469C1D0F-2309-4607-87E0-BBF62C43C7F7}">
      <dgm:prSet/>
      <dgm:spPr/>
      <dgm:t>
        <a:bodyPr/>
        <a:lstStyle/>
        <a:p>
          <a:endParaRPr lang="es-CL"/>
        </a:p>
      </dgm:t>
    </dgm:pt>
    <dgm:pt modelId="{C2765787-66F2-46A0-A7A6-86851F1DEA9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Feedback Instructores</a:t>
          </a:r>
          <a:endParaRPr lang="es-CL" sz="1800" i="0" dirty="0">
            <a:solidFill>
              <a:srgbClr val="0F2952"/>
            </a:solidFill>
          </a:endParaRPr>
        </a:p>
      </dgm:t>
    </dgm:pt>
    <dgm:pt modelId="{413DDC37-9186-48F7-900D-BF6A6B0B6760}" type="parTrans" cxnId="{EC39C812-E195-45A4-88F3-85BC47862E20}">
      <dgm:prSet/>
      <dgm:spPr/>
      <dgm:t>
        <a:bodyPr/>
        <a:lstStyle/>
        <a:p>
          <a:endParaRPr lang="es-ES"/>
        </a:p>
      </dgm:t>
    </dgm:pt>
    <dgm:pt modelId="{8BC46E6C-259E-463F-8FAE-13082CB7EA9F}" type="sibTrans" cxnId="{EC39C812-E195-45A4-88F3-85BC47862E20}">
      <dgm:prSet/>
      <dgm:spPr/>
      <dgm:t>
        <a:bodyPr/>
        <a:lstStyle/>
        <a:p>
          <a:endParaRPr lang="es-ES"/>
        </a:p>
      </dgm:t>
    </dgm:pt>
    <dgm:pt modelId="{689033C0-DAF3-4106-8A0F-B470C9EADD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Data CQ</a:t>
          </a:r>
          <a:endParaRPr lang="es-CL" sz="1800" i="0" dirty="0">
            <a:solidFill>
              <a:srgbClr val="0F2952"/>
            </a:solidFill>
          </a:endParaRPr>
        </a:p>
      </dgm:t>
    </dgm:pt>
    <dgm:pt modelId="{648CB790-5660-48F5-B690-EDD4DC28E72A}" type="sibTrans" cxnId="{12C64570-6E4C-4FD2-8541-D88EEB1B2CDD}">
      <dgm:prSet/>
      <dgm:spPr/>
      <dgm:t>
        <a:bodyPr/>
        <a:lstStyle/>
        <a:p>
          <a:endParaRPr lang="es-CL"/>
        </a:p>
      </dgm:t>
    </dgm:pt>
    <dgm:pt modelId="{33B8FCD1-690D-41D4-B6DC-51E816E88B0F}" type="parTrans" cxnId="{12C64570-6E4C-4FD2-8541-D88EEB1B2CDD}">
      <dgm:prSet/>
      <dgm:spPr/>
      <dgm:t>
        <a:bodyPr/>
        <a:lstStyle/>
        <a:p>
          <a:endParaRPr lang="es-CL"/>
        </a:p>
      </dgm:t>
    </dgm:pt>
    <dgm:pt modelId="{3EE2C818-F76B-4879-B8EC-424F537D280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600" i="0" dirty="0" smtClean="0">
              <a:solidFill>
                <a:srgbClr val="0F2952"/>
              </a:solidFill>
            </a:rPr>
            <a:t>Dirección Seguridad Operacional</a:t>
          </a:r>
          <a:endParaRPr lang="es-CL" sz="1600" i="0" dirty="0">
            <a:solidFill>
              <a:srgbClr val="0F2952"/>
            </a:solidFill>
          </a:endParaRPr>
        </a:p>
      </dgm:t>
    </dgm:pt>
    <dgm:pt modelId="{2804EE93-DF22-4C8D-97B4-72B96D2CF361}" type="parTrans" cxnId="{9AB3A1FD-6D8C-4239-9545-A5BEC07898C6}">
      <dgm:prSet/>
      <dgm:spPr/>
      <dgm:t>
        <a:bodyPr/>
        <a:lstStyle/>
        <a:p>
          <a:endParaRPr lang="es-ES"/>
        </a:p>
      </dgm:t>
    </dgm:pt>
    <dgm:pt modelId="{A59DEBA0-E926-4862-A81C-8D4DD11E3621}" type="sibTrans" cxnId="{9AB3A1FD-6D8C-4239-9545-A5BEC07898C6}">
      <dgm:prSet/>
      <dgm:spPr/>
      <dgm:t>
        <a:bodyPr/>
        <a:lstStyle/>
        <a:p>
          <a:endParaRPr lang="es-ES"/>
        </a:p>
      </dgm:t>
    </dgm:pt>
    <dgm:pt modelId="{F69D3F20-D7B7-4D49-BB9F-750EB4137E79}" type="pres">
      <dgm:prSet presAssocID="{3F2018FA-3A0C-4675-A95C-F48859A78C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6D3ADD-73DD-49A4-9547-4BF97D143BB2}" type="pres">
      <dgm:prSet presAssocID="{C83681B1-CD46-401A-8047-F023AB707497}" presName="singleCycle" presStyleCnt="0"/>
      <dgm:spPr/>
    </dgm:pt>
    <dgm:pt modelId="{C85BA692-D690-4D0E-843A-BD8D420B5B9F}" type="pres">
      <dgm:prSet presAssocID="{C83681B1-CD46-401A-8047-F023AB70749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8B943A7-54EC-41F4-B660-2A454F3E2937}" type="pres">
      <dgm:prSet presAssocID="{B0ED8E40-8989-426E-AC8D-90F9B3845667}" presName="Name56" presStyleLbl="parChTrans1D2" presStyleIdx="0" presStyleCnt="6"/>
      <dgm:spPr/>
      <dgm:t>
        <a:bodyPr/>
        <a:lstStyle/>
        <a:p>
          <a:endParaRPr lang="es-CL"/>
        </a:p>
      </dgm:t>
    </dgm:pt>
    <dgm:pt modelId="{5F645DEF-6245-4426-A0C5-8BDC0483A5CA}" type="pres">
      <dgm:prSet presAssocID="{A9085FEC-7ECD-459F-B925-E9154EF8A45E}" presName="text0" presStyleLbl="node1" presStyleIdx="1" presStyleCnt="7" custScaleX="140468" custRadScaleRad="99825" custRadScaleInc="2007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7A323A-36FA-4828-BDD5-CF6A367CE7BF}" type="pres">
      <dgm:prSet presAssocID="{62F4A7D9-6A9B-4A3D-8EE5-ED4BB0EEEE2C}" presName="Name56" presStyleLbl="parChTrans1D2" presStyleIdx="1" presStyleCnt="6"/>
      <dgm:spPr/>
      <dgm:t>
        <a:bodyPr/>
        <a:lstStyle/>
        <a:p>
          <a:endParaRPr lang="es-CL"/>
        </a:p>
      </dgm:t>
    </dgm:pt>
    <dgm:pt modelId="{2C9B695B-5902-43C9-88E0-B2B04D3EEFA1}" type="pres">
      <dgm:prSet presAssocID="{53921691-2E36-459A-940A-DBAEF9AAE7C9}" presName="text0" presStyleLbl="node1" presStyleIdx="2" presStyleCnt="7" custScaleX="138198" custRadScaleRad="101631" custRadScaleInc="2033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A702E7-0E09-4D09-92DC-7AF7EC022807}" type="pres">
      <dgm:prSet presAssocID="{413DDC37-9186-48F7-900D-BF6A6B0B676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A69F1473-BA18-4DBC-B1B8-0560C22281E9}" type="pres">
      <dgm:prSet presAssocID="{C2765787-66F2-46A0-A7A6-86851F1DEA97}" presName="text0" presStyleLbl="node1" presStyleIdx="3" presStyleCnt="7" custScaleX="166322" custScaleY="101992" custRadScaleRad="94895" custRadScaleInc="19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6C3BCA-EA13-4F9B-858C-F560CA269B2B}" type="pres">
      <dgm:prSet presAssocID="{2804EE93-DF22-4C8D-97B4-72B96D2CF361}" presName="Name56" presStyleLbl="parChTrans1D2" presStyleIdx="3" presStyleCnt="6"/>
      <dgm:spPr/>
      <dgm:t>
        <a:bodyPr/>
        <a:lstStyle/>
        <a:p>
          <a:endParaRPr lang="es-ES"/>
        </a:p>
      </dgm:t>
    </dgm:pt>
    <dgm:pt modelId="{2057D9F3-EC0E-4B8C-B32C-08F04CD305D7}" type="pres">
      <dgm:prSet presAssocID="{3EE2C818-F76B-4879-B8EC-424F537D280B}" presName="text0" presStyleLbl="node1" presStyleIdx="4" presStyleCnt="7" custScaleX="184872" custScaleY="124590" custRadScaleRad="115807" custRadScaleInc="211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2003C-5EC3-4F21-AB83-131ABC65000A}" type="pres">
      <dgm:prSet presAssocID="{D62F22AC-15CE-45B1-A498-4993AC484B0B}" presName="Name56" presStyleLbl="parChTrans1D2" presStyleIdx="4" presStyleCnt="6"/>
      <dgm:spPr/>
      <dgm:t>
        <a:bodyPr/>
        <a:lstStyle/>
        <a:p>
          <a:endParaRPr lang="es-CL"/>
        </a:p>
      </dgm:t>
    </dgm:pt>
    <dgm:pt modelId="{BFC7AD82-7317-4958-A966-A2BBC31098D3}" type="pres">
      <dgm:prSet presAssocID="{68C10BF7-3E2F-4165-BC5E-A8D424D43BC8}" presName="text0" presStyleLbl="node1" presStyleIdx="5" presStyleCnt="7" custScaleX="180573" custScaleY="64479" custRadScaleRad="95050" custRadScaleInc="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F92A1-E344-4A1B-99B8-8EE371B97472}" type="pres">
      <dgm:prSet presAssocID="{33B8FCD1-690D-41D4-B6DC-51E816E88B0F}" presName="Name56" presStyleLbl="parChTrans1D2" presStyleIdx="5" presStyleCnt="6"/>
      <dgm:spPr/>
      <dgm:t>
        <a:bodyPr/>
        <a:lstStyle/>
        <a:p>
          <a:endParaRPr lang="es-CL"/>
        </a:p>
      </dgm:t>
    </dgm:pt>
    <dgm:pt modelId="{9CAC0ACE-1426-4040-8DF1-C0961B2AFAD4}" type="pres">
      <dgm:prSet presAssocID="{689033C0-DAF3-4106-8A0F-B470C9EADDC5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6C7BBD-0ABA-4631-B53C-00A11F03CB8C}" srcId="{3F2018FA-3A0C-4675-A95C-F48859A78C5A}" destId="{C83681B1-CD46-401A-8047-F023AB707497}" srcOrd="0" destOrd="0" parTransId="{C6000A0E-80B8-4C27-BD33-A78B8F8E747E}" sibTransId="{F6E916F0-918B-46AF-A7F9-8B2063B56718}"/>
    <dgm:cxn modelId="{12786076-E5E9-4A9C-BA0D-28703C45BB4A}" type="presOf" srcId="{B0ED8E40-8989-426E-AC8D-90F9B3845667}" destId="{08B943A7-54EC-41F4-B660-2A454F3E2937}" srcOrd="0" destOrd="0" presId="urn:microsoft.com/office/officeart/2008/layout/RadialCluster"/>
    <dgm:cxn modelId="{1F0666AE-A029-43E4-AAB1-26699089D9C7}" type="presOf" srcId="{68C10BF7-3E2F-4165-BC5E-A8D424D43BC8}" destId="{BFC7AD82-7317-4958-A966-A2BBC31098D3}" srcOrd="0" destOrd="0" presId="urn:microsoft.com/office/officeart/2008/layout/RadialCluster"/>
    <dgm:cxn modelId="{6B8126A3-3165-4F80-B328-A308A545C9C4}" type="presOf" srcId="{A9085FEC-7ECD-459F-B925-E9154EF8A45E}" destId="{5F645DEF-6245-4426-A0C5-8BDC0483A5CA}" srcOrd="0" destOrd="0" presId="urn:microsoft.com/office/officeart/2008/layout/RadialCluster"/>
    <dgm:cxn modelId="{39C9CA12-B1B8-4AA2-A9AE-C22E16EA0DE2}" type="presOf" srcId="{62F4A7D9-6A9B-4A3D-8EE5-ED4BB0EEEE2C}" destId="{F27A323A-36FA-4828-BDD5-CF6A367CE7BF}" srcOrd="0" destOrd="0" presId="urn:microsoft.com/office/officeart/2008/layout/RadialCluster"/>
    <dgm:cxn modelId="{CBF551D3-632C-4A38-9BE7-780FD9115442}" type="presOf" srcId="{53921691-2E36-459A-940A-DBAEF9AAE7C9}" destId="{2C9B695B-5902-43C9-88E0-B2B04D3EEFA1}" srcOrd="0" destOrd="0" presId="urn:microsoft.com/office/officeart/2008/layout/RadialCluster"/>
    <dgm:cxn modelId="{FDD914AC-AEAE-4981-A956-06E5176ED337}" type="presOf" srcId="{D62F22AC-15CE-45B1-A498-4993AC484B0B}" destId="{0722003C-5EC3-4F21-AB83-131ABC65000A}" srcOrd="0" destOrd="0" presId="urn:microsoft.com/office/officeart/2008/layout/RadialCluster"/>
    <dgm:cxn modelId="{4762EC8C-884D-482D-A7FD-73D81A880B4D}" type="presOf" srcId="{413DDC37-9186-48F7-900D-BF6A6B0B6760}" destId="{E7A702E7-0E09-4D09-92DC-7AF7EC022807}" srcOrd="0" destOrd="0" presId="urn:microsoft.com/office/officeart/2008/layout/RadialCluster"/>
    <dgm:cxn modelId="{C570EDC1-BA71-4B8E-8C55-7D504CBA6F83}" srcId="{C83681B1-CD46-401A-8047-F023AB707497}" destId="{A9085FEC-7ECD-459F-B925-E9154EF8A45E}" srcOrd="0" destOrd="0" parTransId="{B0ED8E40-8989-426E-AC8D-90F9B3845667}" sibTransId="{82CD5488-8079-4E19-A618-8C96C4EC12F7}"/>
    <dgm:cxn modelId="{955A4AB1-0918-465D-A4D3-9890085C6A31}" type="presOf" srcId="{3F2018FA-3A0C-4675-A95C-F48859A78C5A}" destId="{F69D3F20-D7B7-4D49-BB9F-750EB4137E79}" srcOrd="0" destOrd="0" presId="urn:microsoft.com/office/officeart/2008/layout/RadialCluster"/>
    <dgm:cxn modelId="{E56FE58F-1959-43E1-BF6B-F2716826648F}" type="presOf" srcId="{689033C0-DAF3-4106-8A0F-B470C9EADDC5}" destId="{9CAC0ACE-1426-4040-8DF1-C0961B2AFAD4}" srcOrd="0" destOrd="0" presId="urn:microsoft.com/office/officeart/2008/layout/RadialCluster"/>
    <dgm:cxn modelId="{9AB3A1FD-6D8C-4239-9545-A5BEC07898C6}" srcId="{C83681B1-CD46-401A-8047-F023AB707497}" destId="{3EE2C818-F76B-4879-B8EC-424F537D280B}" srcOrd="3" destOrd="0" parTransId="{2804EE93-DF22-4C8D-97B4-72B96D2CF361}" sibTransId="{A59DEBA0-E926-4862-A81C-8D4DD11E3621}"/>
    <dgm:cxn modelId="{12C64570-6E4C-4FD2-8541-D88EEB1B2CDD}" srcId="{C83681B1-CD46-401A-8047-F023AB707497}" destId="{689033C0-DAF3-4106-8A0F-B470C9EADDC5}" srcOrd="5" destOrd="0" parTransId="{33B8FCD1-690D-41D4-B6DC-51E816E88B0F}" sibTransId="{648CB790-5660-48F5-B690-EDD4DC28E72A}"/>
    <dgm:cxn modelId="{73FEFBFE-38B2-4261-B1E6-A52C6ECFE85A}" type="presOf" srcId="{C2765787-66F2-46A0-A7A6-86851F1DEA97}" destId="{A69F1473-BA18-4DBC-B1B8-0560C22281E9}" srcOrd="0" destOrd="0" presId="urn:microsoft.com/office/officeart/2008/layout/RadialCluster"/>
    <dgm:cxn modelId="{4020403C-B6AD-41BF-AD47-E8D065C513F0}" type="presOf" srcId="{2804EE93-DF22-4C8D-97B4-72B96D2CF361}" destId="{976C3BCA-EA13-4F9B-858C-F560CA269B2B}" srcOrd="0" destOrd="0" presId="urn:microsoft.com/office/officeart/2008/layout/RadialCluster"/>
    <dgm:cxn modelId="{469C1D0F-2309-4607-87E0-BBF62C43C7F7}" srcId="{3F2018FA-3A0C-4675-A95C-F48859A78C5A}" destId="{40ECDB3C-CEAB-4EC3-8BA9-A9623D886940}" srcOrd="1" destOrd="0" parTransId="{D2410781-DC7E-4360-8421-560B778D9579}" sibTransId="{1AC6F7DF-7EDF-4B62-9086-D62204B5D0DE}"/>
    <dgm:cxn modelId="{EC39C812-E195-45A4-88F3-85BC47862E20}" srcId="{C83681B1-CD46-401A-8047-F023AB707497}" destId="{C2765787-66F2-46A0-A7A6-86851F1DEA97}" srcOrd="2" destOrd="0" parTransId="{413DDC37-9186-48F7-900D-BF6A6B0B6760}" sibTransId="{8BC46E6C-259E-463F-8FAE-13082CB7EA9F}"/>
    <dgm:cxn modelId="{3DF08E0B-91B0-4AEA-9753-81C71856561F}" type="presOf" srcId="{33B8FCD1-690D-41D4-B6DC-51E816E88B0F}" destId="{905F92A1-E344-4A1B-99B8-8EE371B97472}" srcOrd="0" destOrd="0" presId="urn:microsoft.com/office/officeart/2008/layout/RadialCluster"/>
    <dgm:cxn modelId="{BD0CF55C-E260-4C9A-94D6-520A216FA177}" srcId="{C83681B1-CD46-401A-8047-F023AB707497}" destId="{53921691-2E36-459A-940A-DBAEF9AAE7C9}" srcOrd="1" destOrd="0" parTransId="{62F4A7D9-6A9B-4A3D-8EE5-ED4BB0EEEE2C}" sibTransId="{462C8C77-D51B-4E5A-B350-C8369A85C302}"/>
    <dgm:cxn modelId="{F567B184-9690-4B76-8D16-411833CF61AE}" type="presOf" srcId="{C83681B1-CD46-401A-8047-F023AB707497}" destId="{C85BA692-D690-4D0E-843A-BD8D420B5B9F}" srcOrd="0" destOrd="0" presId="urn:microsoft.com/office/officeart/2008/layout/RadialCluster"/>
    <dgm:cxn modelId="{F849AEB8-E5FF-4634-8E00-FB6CD53F7D02}" srcId="{C83681B1-CD46-401A-8047-F023AB707497}" destId="{68C10BF7-3E2F-4165-BC5E-A8D424D43BC8}" srcOrd="4" destOrd="0" parTransId="{D62F22AC-15CE-45B1-A498-4993AC484B0B}" sibTransId="{28C286FF-ADA4-4F2E-9457-713AFF015D06}"/>
    <dgm:cxn modelId="{1B468293-E283-457E-BA19-830DC5511F3A}" type="presOf" srcId="{3EE2C818-F76B-4879-B8EC-424F537D280B}" destId="{2057D9F3-EC0E-4B8C-B32C-08F04CD305D7}" srcOrd="0" destOrd="0" presId="urn:microsoft.com/office/officeart/2008/layout/RadialCluster"/>
    <dgm:cxn modelId="{2ED1F07F-F066-4328-BFBA-897DEC27B373}" type="presParOf" srcId="{F69D3F20-D7B7-4D49-BB9F-750EB4137E79}" destId="{B26D3ADD-73DD-49A4-9547-4BF97D143BB2}" srcOrd="0" destOrd="0" presId="urn:microsoft.com/office/officeart/2008/layout/RadialCluster"/>
    <dgm:cxn modelId="{5261C131-9B0A-4936-AC6B-304C8021E004}" type="presParOf" srcId="{B26D3ADD-73DD-49A4-9547-4BF97D143BB2}" destId="{C85BA692-D690-4D0E-843A-BD8D420B5B9F}" srcOrd="0" destOrd="0" presId="urn:microsoft.com/office/officeart/2008/layout/RadialCluster"/>
    <dgm:cxn modelId="{9709E98E-E91D-4D5A-A810-566AA1B2600A}" type="presParOf" srcId="{B26D3ADD-73DD-49A4-9547-4BF97D143BB2}" destId="{08B943A7-54EC-41F4-B660-2A454F3E2937}" srcOrd="1" destOrd="0" presId="urn:microsoft.com/office/officeart/2008/layout/RadialCluster"/>
    <dgm:cxn modelId="{146BAD72-1FC9-4592-AD20-7A4DEF08B2B1}" type="presParOf" srcId="{B26D3ADD-73DD-49A4-9547-4BF97D143BB2}" destId="{5F645DEF-6245-4426-A0C5-8BDC0483A5CA}" srcOrd="2" destOrd="0" presId="urn:microsoft.com/office/officeart/2008/layout/RadialCluster"/>
    <dgm:cxn modelId="{31409179-A24D-4904-974F-A3D3945FA6EB}" type="presParOf" srcId="{B26D3ADD-73DD-49A4-9547-4BF97D143BB2}" destId="{F27A323A-36FA-4828-BDD5-CF6A367CE7BF}" srcOrd="3" destOrd="0" presId="urn:microsoft.com/office/officeart/2008/layout/RadialCluster"/>
    <dgm:cxn modelId="{900C0403-1112-4A91-9C34-8211F63049E9}" type="presParOf" srcId="{B26D3ADD-73DD-49A4-9547-4BF97D143BB2}" destId="{2C9B695B-5902-43C9-88E0-B2B04D3EEFA1}" srcOrd="4" destOrd="0" presId="urn:microsoft.com/office/officeart/2008/layout/RadialCluster"/>
    <dgm:cxn modelId="{705DBFB2-508B-4C18-84EC-7CE06BB40D9C}" type="presParOf" srcId="{B26D3ADD-73DD-49A4-9547-4BF97D143BB2}" destId="{E7A702E7-0E09-4D09-92DC-7AF7EC022807}" srcOrd="5" destOrd="0" presId="urn:microsoft.com/office/officeart/2008/layout/RadialCluster"/>
    <dgm:cxn modelId="{50B32E96-FBE7-4060-85EF-8A7EB8DA789F}" type="presParOf" srcId="{B26D3ADD-73DD-49A4-9547-4BF97D143BB2}" destId="{A69F1473-BA18-4DBC-B1B8-0560C22281E9}" srcOrd="6" destOrd="0" presId="urn:microsoft.com/office/officeart/2008/layout/RadialCluster"/>
    <dgm:cxn modelId="{ABB6CE4C-2BF2-4F82-B110-C82FE8955FCB}" type="presParOf" srcId="{B26D3ADD-73DD-49A4-9547-4BF97D143BB2}" destId="{976C3BCA-EA13-4F9B-858C-F560CA269B2B}" srcOrd="7" destOrd="0" presId="urn:microsoft.com/office/officeart/2008/layout/RadialCluster"/>
    <dgm:cxn modelId="{F5823DE9-1F5C-4C2B-9B59-D2234760E41D}" type="presParOf" srcId="{B26D3ADD-73DD-49A4-9547-4BF97D143BB2}" destId="{2057D9F3-EC0E-4B8C-B32C-08F04CD305D7}" srcOrd="8" destOrd="0" presId="urn:microsoft.com/office/officeart/2008/layout/RadialCluster"/>
    <dgm:cxn modelId="{1C09B3FE-7096-497A-A68F-FCEB61388737}" type="presParOf" srcId="{B26D3ADD-73DD-49A4-9547-4BF97D143BB2}" destId="{0722003C-5EC3-4F21-AB83-131ABC65000A}" srcOrd="9" destOrd="0" presId="urn:microsoft.com/office/officeart/2008/layout/RadialCluster"/>
    <dgm:cxn modelId="{C80192CF-FADB-4BA1-8682-1EE6BA352DD8}" type="presParOf" srcId="{B26D3ADD-73DD-49A4-9547-4BF97D143BB2}" destId="{BFC7AD82-7317-4958-A966-A2BBC31098D3}" srcOrd="10" destOrd="0" presId="urn:microsoft.com/office/officeart/2008/layout/RadialCluster"/>
    <dgm:cxn modelId="{F8E640C2-4BD3-4739-91E5-6D6A1A4C6EE0}" type="presParOf" srcId="{B26D3ADD-73DD-49A4-9547-4BF97D143BB2}" destId="{905F92A1-E344-4A1B-99B8-8EE371B97472}" srcOrd="11" destOrd="0" presId="urn:microsoft.com/office/officeart/2008/layout/RadialCluster"/>
    <dgm:cxn modelId="{BC3E0ECE-E2C2-41A2-9303-BCDCDC2B01B2}" type="presParOf" srcId="{B26D3ADD-73DD-49A4-9547-4BF97D143BB2}" destId="{9CAC0ACE-1426-4040-8DF1-C0961B2AFA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C6AACB-2F74-4196-B4FE-67B660FFCC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FC80594-F75A-45E9-BFF9-200F74264D26}">
      <dgm:prSet phldrT="[Texto]"/>
      <dgm:spPr/>
      <dgm:t>
        <a:bodyPr/>
        <a:lstStyle/>
        <a:p>
          <a:r>
            <a:rPr lang="es-ES" dirty="0" smtClean="0"/>
            <a:t>2018</a:t>
          </a:r>
          <a:endParaRPr lang="es-ES" dirty="0"/>
        </a:p>
      </dgm:t>
    </dgm:pt>
    <dgm:pt modelId="{8FC096E1-6D4B-4999-8249-B468F74558AC}" type="parTrans" cxnId="{B94D1A73-C368-4369-B094-E2BC05B0385A}">
      <dgm:prSet/>
      <dgm:spPr/>
      <dgm:t>
        <a:bodyPr/>
        <a:lstStyle/>
        <a:p>
          <a:endParaRPr lang="es-ES"/>
        </a:p>
      </dgm:t>
    </dgm:pt>
    <dgm:pt modelId="{FB171DD7-9AD4-494B-8DA7-142CEF2C2D9E}" type="sibTrans" cxnId="{B94D1A73-C368-4369-B094-E2BC05B0385A}">
      <dgm:prSet/>
      <dgm:spPr/>
      <dgm:t>
        <a:bodyPr/>
        <a:lstStyle/>
        <a:p>
          <a:endParaRPr lang="es-ES"/>
        </a:p>
      </dgm:t>
    </dgm:pt>
    <dgm:pt modelId="{41073CD3-84F4-4327-AB0C-58AE5769771C}">
      <dgm:prSet phldrT="[Texto]"/>
      <dgm:spPr/>
      <dgm:t>
        <a:bodyPr/>
        <a:lstStyle/>
        <a:p>
          <a:r>
            <a:rPr lang="es-ES" dirty="0" smtClean="0"/>
            <a:t>2019</a:t>
          </a:r>
          <a:endParaRPr lang="es-ES" dirty="0"/>
        </a:p>
      </dgm:t>
    </dgm:pt>
    <dgm:pt modelId="{23CF687E-741D-4767-9354-8B9F0B0BFE71}" type="parTrans" cxnId="{31210A51-BA50-491B-88E3-C68547C8B310}">
      <dgm:prSet/>
      <dgm:spPr/>
      <dgm:t>
        <a:bodyPr/>
        <a:lstStyle/>
        <a:p>
          <a:endParaRPr lang="es-ES"/>
        </a:p>
      </dgm:t>
    </dgm:pt>
    <dgm:pt modelId="{CCEB8E9A-469B-4303-8FF7-F24AAAF1E395}" type="sibTrans" cxnId="{31210A51-BA50-491B-88E3-C68547C8B310}">
      <dgm:prSet/>
      <dgm:spPr/>
      <dgm:t>
        <a:bodyPr/>
        <a:lstStyle/>
        <a:p>
          <a:endParaRPr lang="es-ES"/>
        </a:p>
      </dgm:t>
    </dgm:pt>
    <dgm:pt modelId="{C33C646C-8B19-4FE0-8CAD-123DCBF1800D}">
      <dgm:prSet phldrT="[Texto]"/>
      <dgm:spPr/>
      <dgm:t>
        <a:bodyPr/>
        <a:lstStyle/>
        <a:p>
          <a:r>
            <a:rPr lang="es-ES" dirty="0" smtClean="0"/>
            <a:t>2020</a:t>
          </a:r>
          <a:endParaRPr lang="es-ES" dirty="0"/>
        </a:p>
      </dgm:t>
    </dgm:pt>
    <dgm:pt modelId="{436F0D82-DEEA-405D-8646-393400F6EDF3}" type="parTrans" cxnId="{6D9DBBFF-3FF4-47DA-8CDD-9A28D1C2B30E}">
      <dgm:prSet/>
      <dgm:spPr/>
      <dgm:t>
        <a:bodyPr/>
        <a:lstStyle/>
        <a:p>
          <a:endParaRPr lang="es-ES"/>
        </a:p>
      </dgm:t>
    </dgm:pt>
    <dgm:pt modelId="{305EC674-56E8-4088-ABEE-2915576AC68D}" type="sibTrans" cxnId="{6D9DBBFF-3FF4-47DA-8CDD-9A28D1C2B30E}">
      <dgm:prSet/>
      <dgm:spPr/>
      <dgm:t>
        <a:bodyPr/>
        <a:lstStyle/>
        <a:p>
          <a:endParaRPr lang="es-ES"/>
        </a:p>
      </dgm:t>
    </dgm:pt>
    <dgm:pt modelId="{9C84A7BC-A1CE-4DFE-944A-6989EE527D0E}" type="pres">
      <dgm:prSet presAssocID="{B8C6AACB-2F74-4196-B4FE-67B660FFCCCD}" presName="Name0" presStyleCnt="0">
        <dgm:presLayoutVars>
          <dgm:dir/>
          <dgm:animLvl val="lvl"/>
          <dgm:resizeHandles val="exact"/>
        </dgm:presLayoutVars>
      </dgm:prSet>
      <dgm:spPr/>
    </dgm:pt>
    <dgm:pt modelId="{134EF585-A0F3-4534-B85B-EE9B606E07F9}" type="pres">
      <dgm:prSet presAssocID="{CFC80594-F75A-45E9-BFF9-200F74264D26}" presName="parTxOnly" presStyleLbl="node1" presStyleIdx="0" presStyleCnt="3" custScaleY="33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16CC3F-F00E-48BB-B975-96A52C9D1432}" type="pres">
      <dgm:prSet presAssocID="{FB171DD7-9AD4-494B-8DA7-142CEF2C2D9E}" presName="parTxOnlySpace" presStyleCnt="0"/>
      <dgm:spPr/>
    </dgm:pt>
    <dgm:pt modelId="{BEB854A4-A901-40A7-955E-BCFA0B82CA42}" type="pres">
      <dgm:prSet presAssocID="{41073CD3-84F4-4327-AB0C-58AE5769771C}" presName="parTxOnly" presStyleLbl="node1" presStyleIdx="1" presStyleCnt="3" custScaleY="33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384448-1004-4B69-81B3-403EAA2AB8EB}" type="pres">
      <dgm:prSet presAssocID="{CCEB8E9A-469B-4303-8FF7-F24AAAF1E395}" presName="parTxOnlySpace" presStyleCnt="0"/>
      <dgm:spPr/>
    </dgm:pt>
    <dgm:pt modelId="{59A5603C-ADA7-4318-A793-6E82FB8D8321}" type="pres">
      <dgm:prSet presAssocID="{C33C646C-8B19-4FE0-8CAD-123DCBF1800D}" presName="parTxOnly" presStyleLbl="node1" presStyleIdx="2" presStyleCnt="3" custScaleY="33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E459A3-CFD9-4E50-A27B-70557C443332}" type="presOf" srcId="{B8C6AACB-2F74-4196-B4FE-67B660FFCCCD}" destId="{9C84A7BC-A1CE-4DFE-944A-6989EE527D0E}" srcOrd="0" destOrd="0" presId="urn:microsoft.com/office/officeart/2005/8/layout/chevron1"/>
    <dgm:cxn modelId="{6D9DBBFF-3FF4-47DA-8CDD-9A28D1C2B30E}" srcId="{B8C6AACB-2F74-4196-B4FE-67B660FFCCCD}" destId="{C33C646C-8B19-4FE0-8CAD-123DCBF1800D}" srcOrd="2" destOrd="0" parTransId="{436F0D82-DEEA-405D-8646-393400F6EDF3}" sibTransId="{305EC674-56E8-4088-ABEE-2915576AC68D}"/>
    <dgm:cxn modelId="{43521554-3658-4573-9CC2-DA1F6436F26A}" type="presOf" srcId="{CFC80594-F75A-45E9-BFF9-200F74264D26}" destId="{134EF585-A0F3-4534-B85B-EE9B606E07F9}" srcOrd="0" destOrd="0" presId="urn:microsoft.com/office/officeart/2005/8/layout/chevron1"/>
    <dgm:cxn modelId="{31210A51-BA50-491B-88E3-C68547C8B310}" srcId="{B8C6AACB-2F74-4196-B4FE-67B660FFCCCD}" destId="{41073CD3-84F4-4327-AB0C-58AE5769771C}" srcOrd="1" destOrd="0" parTransId="{23CF687E-741D-4767-9354-8B9F0B0BFE71}" sibTransId="{CCEB8E9A-469B-4303-8FF7-F24AAAF1E395}"/>
    <dgm:cxn modelId="{B94D1A73-C368-4369-B094-E2BC05B0385A}" srcId="{B8C6AACB-2F74-4196-B4FE-67B660FFCCCD}" destId="{CFC80594-F75A-45E9-BFF9-200F74264D26}" srcOrd="0" destOrd="0" parTransId="{8FC096E1-6D4B-4999-8249-B468F74558AC}" sibTransId="{FB171DD7-9AD4-494B-8DA7-142CEF2C2D9E}"/>
    <dgm:cxn modelId="{277992A5-E105-4D3A-AC50-7878B50781A5}" type="presOf" srcId="{C33C646C-8B19-4FE0-8CAD-123DCBF1800D}" destId="{59A5603C-ADA7-4318-A793-6E82FB8D8321}" srcOrd="0" destOrd="0" presId="urn:microsoft.com/office/officeart/2005/8/layout/chevron1"/>
    <dgm:cxn modelId="{A7B911AF-ACDD-477B-8CAF-F2BDD2158373}" type="presOf" srcId="{41073CD3-84F4-4327-AB0C-58AE5769771C}" destId="{BEB854A4-A901-40A7-955E-BCFA0B82CA42}" srcOrd="0" destOrd="0" presId="urn:microsoft.com/office/officeart/2005/8/layout/chevron1"/>
    <dgm:cxn modelId="{E96CD804-174B-4CC9-9BDB-6254333C97FC}" type="presParOf" srcId="{9C84A7BC-A1CE-4DFE-944A-6989EE527D0E}" destId="{134EF585-A0F3-4534-B85B-EE9B606E07F9}" srcOrd="0" destOrd="0" presId="urn:microsoft.com/office/officeart/2005/8/layout/chevron1"/>
    <dgm:cxn modelId="{4AADF051-A7B2-4B5C-9E62-9BB16C144A34}" type="presParOf" srcId="{9C84A7BC-A1CE-4DFE-944A-6989EE527D0E}" destId="{EF16CC3F-F00E-48BB-B975-96A52C9D1432}" srcOrd="1" destOrd="0" presId="urn:microsoft.com/office/officeart/2005/8/layout/chevron1"/>
    <dgm:cxn modelId="{FDDACA9D-FB75-40F9-A28A-70CA7FA2D4F5}" type="presParOf" srcId="{9C84A7BC-A1CE-4DFE-944A-6989EE527D0E}" destId="{BEB854A4-A901-40A7-955E-BCFA0B82CA42}" srcOrd="2" destOrd="0" presId="urn:microsoft.com/office/officeart/2005/8/layout/chevron1"/>
    <dgm:cxn modelId="{2B9BD31F-0EA5-4F62-B726-DD89D14E6E3E}" type="presParOf" srcId="{9C84A7BC-A1CE-4DFE-944A-6989EE527D0E}" destId="{4B384448-1004-4B69-81B3-403EAA2AB8EB}" srcOrd="3" destOrd="0" presId="urn:microsoft.com/office/officeart/2005/8/layout/chevron1"/>
    <dgm:cxn modelId="{E9501A96-E5A5-433C-8AD3-C7E7EE89A4EC}" type="presParOf" srcId="{9C84A7BC-A1CE-4DFE-944A-6989EE527D0E}" destId="{59A5603C-ADA7-4318-A793-6E82FB8D83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2018FA-3A0C-4675-A95C-F48859A78C5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83681B1-CD46-401A-8047-F023AB70749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L" sz="1200" i="0" dirty="0" smtClean="0">
              <a:solidFill>
                <a:srgbClr val="0F2952"/>
              </a:solidFill>
            </a:rPr>
            <a:t>Entrenamiento anual</a:t>
          </a:r>
          <a:endParaRPr lang="es-CL" sz="1200" i="0" dirty="0">
            <a:solidFill>
              <a:srgbClr val="0F2952"/>
            </a:solidFill>
          </a:endParaRPr>
        </a:p>
      </dgm:t>
    </dgm:pt>
    <dgm:pt modelId="{C6000A0E-80B8-4C27-BD33-A78B8F8E747E}" type="par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F6E916F0-918B-46AF-A7F9-8B2063B56718}" type="sibTrans" cxnId="{B56C7BBD-0ABA-4631-B53C-00A11F03CB8C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A9085FEC-7ECD-459F-B925-E9154EF8A45E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Manual AQP</a:t>
          </a:r>
          <a:endParaRPr lang="es-CL" sz="1800" i="0" dirty="0">
            <a:solidFill>
              <a:srgbClr val="0F2952"/>
            </a:solidFill>
          </a:endParaRPr>
        </a:p>
      </dgm:t>
    </dgm:pt>
    <dgm:pt modelId="{B0ED8E40-8989-426E-AC8D-90F9B3845667}" type="par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82CD5488-8079-4E19-A618-8C96C4EC12F7}" type="sibTrans" cxnId="{C570EDC1-BA71-4B8E-8C55-7D504CBA6F83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C1DE80F6-D90F-447B-BAC5-3BF40E12AD61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600" i="0" dirty="0" smtClean="0">
              <a:solidFill>
                <a:srgbClr val="0F2952"/>
              </a:solidFill>
            </a:rPr>
            <a:t>Dirección Seguridad Operacional</a:t>
          </a:r>
          <a:endParaRPr lang="es-CL" sz="1600" i="0" dirty="0">
            <a:solidFill>
              <a:srgbClr val="0F2952"/>
            </a:solidFill>
          </a:endParaRPr>
        </a:p>
      </dgm:t>
    </dgm:pt>
    <dgm:pt modelId="{0CB0BEA1-4B81-435E-A1C6-96420224B05F}" type="parTrans" cxnId="{BA64002A-9630-434F-B8F5-57B760EB06A0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0F62A3C-FD2C-42A8-866E-94E87CAF2C50}" type="sibTrans" cxnId="{BA64002A-9630-434F-B8F5-57B760EB06A0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53921691-2E36-459A-940A-DBAEF9AAE7C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Flotas Filiales</a:t>
          </a:r>
          <a:endParaRPr lang="es-CL" sz="1800" i="0" dirty="0">
            <a:solidFill>
              <a:srgbClr val="0F2952"/>
            </a:solidFill>
          </a:endParaRPr>
        </a:p>
      </dgm:t>
    </dgm:pt>
    <dgm:pt modelId="{62F4A7D9-6A9B-4A3D-8EE5-ED4BB0EEEE2C}" type="par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462C8C77-D51B-4E5A-B350-C8369A85C302}" type="sibTrans" cxnId="{BD0CF55C-E260-4C9A-94D6-520A216FA177}">
      <dgm:prSet/>
      <dgm:spPr/>
      <dgm:t>
        <a:bodyPr/>
        <a:lstStyle/>
        <a:p>
          <a:endParaRPr lang="es-CL" sz="1800" i="0">
            <a:solidFill>
              <a:srgbClr val="0F2952"/>
            </a:solidFill>
          </a:endParaRPr>
        </a:p>
      </dgm:t>
    </dgm:pt>
    <dgm:pt modelId="{68C10BF7-3E2F-4165-BC5E-A8D424D43BC8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Industria</a:t>
          </a:r>
          <a:endParaRPr lang="es-CL" sz="1800" i="0" dirty="0">
            <a:solidFill>
              <a:srgbClr val="0F2952"/>
            </a:solidFill>
          </a:endParaRPr>
        </a:p>
      </dgm:t>
    </dgm:pt>
    <dgm:pt modelId="{D62F22AC-15CE-45B1-A498-4993AC484B0B}" type="parTrans" cxnId="{F849AEB8-E5FF-4634-8E00-FB6CD53F7D02}">
      <dgm:prSet/>
      <dgm:spPr/>
      <dgm:t>
        <a:bodyPr/>
        <a:lstStyle/>
        <a:p>
          <a:endParaRPr lang="es-CL"/>
        </a:p>
      </dgm:t>
    </dgm:pt>
    <dgm:pt modelId="{28C286FF-ADA4-4F2E-9457-713AFF015D06}" type="sibTrans" cxnId="{F849AEB8-E5FF-4634-8E00-FB6CD53F7D02}">
      <dgm:prSet/>
      <dgm:spPr/>
      <dgm:t>
        <a:bodyPr/>
        <a:lstStyle/>
        <a:p>
          <a:endParaRPr lang="es-CL"/>
        </a:p>
      </dgm:t>
    </dgm:pt>
    <dgm:pt modelId="{40ECDB3C-CEAB-4EC3-8BA9-A9623D886940}">
      <dgm:prSet phldrT="[Texto]" custRadScaleRad="101631" custRadScaleInc="203380"/>
      <dgm:spPr/>
      <dgm:t>
        <a:bodyPr/>
        <a:lstStyle/>
        <a:p>
          <a:endParaRPr lang="es-CL"/>
        </a:p>
      </dgm:t>
    </dgm:pt>
    <dgm:pt modelId="{D2410781-DC7E-4360-8421-560B778D9579}" type="parTrans" cxnId="{469C1D0F-2309-4607-87E0-BBF62C43C7F7}">
      <dgm:prSet/>
      <dgm:spPr/>
      <dgm:t>
        <a:bodyPr/>
        <a:lstStyle/>
        <a:p>
          <a:endParaRPr lang="es-CL"/>
        </a:p>
      </dgm:t>
    </dgm:pt>
    <dgm:pt modelId="{1AC6F7DF-7EDF-4B62-9086-D62204B5D0DE}" type="sibTrans" cxnId="{469C1D0F-2309-4607-87E0-BBF62C43C7F7}">
      <dgm:prSet/>
      <dgm:spPr/>
      <dgm:t>
        <a:bodyPr/>
        <a:lstStyle/>
        <a:p>
          <a:endParaRPr lang="es-CL"/>
        </a:p>
      </dgm:t>
    </dgm:pt>
    <dgm:pt modelId="{C2765787-66F2-46A0-A7A6-86851F1DEA97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Feedback Instructores</a:t>
          </a:r>
          <a:endParaRPr lang="es-CL" sz="1800" i="0" dirty="0">
            <a:solidFill>
              <a:srgbClr val="0F2952"/>
            </a:solidFill>
          </a:endParaRPr>
        </a:p>
      </dgm:t>
    </dgm:pt>
    <dgm:pt modelId="{413DDC37-9186-48F7-900D-BF6A6B0B6760}" type="parTrans" cxnId="{EC39C812-E195-45A4-88F3-85BC47862E20}">
      <dgm:prSet/>
      <dgm:spPr/>
      <dgm:t>
        <a:bodyPr/>
        <a:lstStyle/>
        <a:p>
          <a:endParaRPr lang="es-ES"/>
        </a:p>
      </dgm:t>
    </dgm:pt>
    <dgm:pt modelId="{8BC46E6C-259E-463F-8FAE-13082CB7EA9F}" type="sibTrans" cxnId="{EC39C812-E195-45A4-88F3-85BC47862E20}">
      <dgm:prSet/>
      <dgm:spPr/>
      <dgm:t>
        <a:bodyPr/>
        <a:lstStyle/>
        <a:p>
          <a:endParaRPr lang="es-ES"/>
        </a:p>
      </dgm:t>
    </dgm:pt>
    <dgm:pt modelId="{689033C0-DAF3-4106-8A0F-B470C9EADDC5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sz="1800" i="0" dirty="0" smtClean="0">
              <a:solidFill>
                <a:srgbClr val="0F2952"/>
              </a:solidFill>
            </a:rPr>
            <a:t>Data CQ</a:t>
          </a:r>
          <a:endParaRPr lang="es-CL" sz="1800" i="0" dirty="0">
            <a:solidFill>
              <a:srgbClr val="0F2952"/>
            </a:solidFill>
          </a:endParaRPr>
        </a:p>
      </dgm:t>
    </dgm:pt>
    <dgm:pt modelId="{648CB790-5660-48F5-B690-EDD4DC28E72A}" type="sibTrans" cxnId="{12C64570-6E4C-4FD2-8541-D88EEB1B2CDD}">
      <dgm:prSet/>
      <dgm:spPr/>
      <dgm:t>
        <a:bodyPr/>
        <a:lstStyle/>
        <a:p>
          <a:endParaRPr lang="es-CL"/>
        </a:p>
      </dgm:t>
    </dgm:pt>
    <dgm:pt modelId="{33B8FCD1-690D-41D4-B6DC-51E816E88B0F}" type="parTrans" cxnId="{12C64570-6E4C-4FD2-8541-D88EEB1B2CDD}">
      <dgm:prSet/>
      <dgm:spPr/>
      <dgm:t>
        <a:bodyPr/>
        <a:lstStyle/>
        <a:p>
          <a:endParaRPr lang="es-CL"/>
        </a:p>
      </dgm:t>
    </dgm:pt>
    <dgm:pt modelId="{F69D3F20-D7B7-4D49-BB9F-750EB4137E79}" type="pres">
      <dgm:prSet presAssocID="{3F2018FA-3A0C-4675-A95C-F48859A78C5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26D3ADD-73DD-49A4-9547-4BF97D143BB2}" type="pres">
      <dgm:prSet presAssocID="{C83681B1-CD46-401A-8047-F023AB707497}" presName="singleCycle" presStyleCnt="0"/>
      <dgm:spPr/>
    </dgm:pt>
    <dgm:pt modelId="{C85BA692-D690-4D0E-843A-BD8D420B5B9F}" type="pres">
      <dgm:prSet presAssocID="{C83681B1-CD46-401A-8047-F023AB707497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08B943A7-54EC-41F4-B660-2A454F3E2937}" type="pres">
      <dgm:prSet presAssocID="{B0ED8E40-8989-426E-AC8D-90F9B3845667}" presName="Name56" presStyleLbl="parChTrans1D2" presStyleIdx="0" presStyleCnt="6"/>
      <dgm:spPr/>
      <dgm:t>
        <a:bodyPr/>
        <a:lstStyle/>
        <a:p>
          <a:endParaRPr lang="es-CL"/>
        </a:p>
      </dgm:t>
    </dgm:pt>
    <dgm:pt modelId="{5F645DEF-6245-4426-A0C5-8BDC0483A5CA}" type="pres">
      <dgm:prSet presAssocID="{A9085FEC-7ECD-459F-B925-E9154EF8A45E}" presName="text0" presStyleLbl="node1" presStyleIdx="1" presStyleCnt="7" custScaleX="140468" custRadScaleRad="99825" custRadScaleInc="2007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7A323A-36FA-4828-BDD5-CF6A367CE7BF}" type="pres">
      <dgm:prSet presAssocID="{62F4A7D9-6A9B-4A3D-8EE5-ED4BB0EEEE2C}" presName="Name56" presStyleLbl="parChTrans1D2" presStyleIdx="1" presStyleCnt="6"/>
      <dgm:spPr/>
      <dgm:t>
        <a:bodyPr/>
        <a:lstStyle/>
        <a:p>
          <a:endParaRPr lang="es-CL"/>
        </a:p>
      </dgm:t>
    </dgm:pt>
    <dgm:pt modelId="{2C9B695B-5902-43C9-88E0-B2B04D3EEFA1}" type="pres">
      <dgm:prSet presAssocID="{53921691-2E36-459A-940A-DBAEF9AAE7C9}" presName="text0" presStyleLbl="node1" presStyleIdx="2" presStyleCnt="7" custScaleX="138198" custRadScaleRad="101631" custRadScaleInc="2033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7A702E7-0E09-4D09-92DC-7AF7EC022807}" type="pres">
      <dgm:prSet presAssocID="{413DDC37-9186-48F7-900D-BF6A6B0B676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A69F1473-BA18-4DBC-B1B8-0560C22281E9}" type="pres">
      <dgm:prSet presAssocID="{C2765787-66F2-46A0-A7A6-86851F1DEA97}" presName="text0" presStyleLbl="node1" presStyleIdx="3" presStyleCnt="7" custScaleX="166322" custScaleY="101992" custRadScaleRad="94895" custRadScaleInc="19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80DD87-701E-429E-9CA4-97A5AD205784}" type="pres">
      <dgm:prSet presAssocID="{0CB0BEA1-4B81-435E-A1C6-96420224B05F}" presName="Name56" presStyleLbl="parChTrans1D2" presStyleIdx="3" presStyleCnt="6"/>
      <dgm:spPr/>
      <dgm:t>
        <a:bodyPr/>
        <a:lstStyle/>
        <a:p>
          <a:endParaRPr lang="es-CL"/>
        </a:p>
      </dgm:t>
    </dgm:pt>
    <dgm:pt modelId="{EFC17F54-3FC7-4958-9360-F13BD8A0FD03}" type="pres">
      <dgm:prSet presAssocID="{C1DE80F6-D90F-447B-BAC5-3BF40E12AD61}" presName="text0" presStyleLbl="node1" presStyleIdx="4" presStyleCnt="7" custScaleX="184872" custScaleY="124590" custRadScaleRad="115807" custRadScaleInc="2116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22003C-5EC3-4F21-AB83-131ABC65000A}" type="pres">
      <dgm:prSet presAssocID="{D62F22AC-15CE-45B1-A498-4993AC484B0B}" presName="Name56" presStyleLbl="parChTrans1D2" presStyleIdx="4" presStyleCnt="6"/>
      <dgm:spPr/>
      <dgm:t>
        <a:bodyPr/>
        <a:lstStyle/>
        <a:p>
          <a:endParaRPr lang="es-CL"/>
        </a:p>
      </dgm:t>
    </dgm:pt>
    <dgm:pt modelId="{BFC7AD82-7317-4958-A966-A2BBC31098D3}" type="pres">
      <dgm:prSet presAssocID="{68C10BF7-3E2F-4165-BC5E-A8D424D43BC8}" presName="text0" presStyleLbl="node1" presStyleIdx="5" presStyleCnt="7" custScaleX="180573" custScaleY="64479" custRadScaleRad="95050" custRadScaleInc="4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5F92A1-E344-4A1B-99B8-8EE371B97472}" type="pres">
      <dgm:prSet presAssocID="{33B8FCD1-690D-41D4-B6DC-51E816E88B0F}" presName="Name56" presStyleLbl="parChTrans1D2" presStyleIdx="5" presStyleCnt="6"/>
      <dgm:spPr/>
      <dgm:t>
        <a:bodyPr/>
        <a:lstStyle/>
        <a:p>
          <a:endParaRPr lang="es-CL"/>
        </a:p>
      </dgm:t>
    </dgm:pt>
    <dgm:pt modelId="{9CAC0ACE-1426-4040-8DF1-C0961B2AFAD4}" type="pres">
      <dgm:prSet presAssocID="{689033C0-DAF3-4106-8A0F-B470C9EADDC5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56C7BBD-0ABA-4631-B53C-00A11F03CB8C}" srcId="{3F2018FA-3A0C-4675-A95C-F48859A78C5A}" destId="{C83681B1-CD46-401A-8047-F023AB707497}" srcOrd="0" destOrd="0" parTransId="{C6000A0E-80B8-4C27-BD33-A78B8F8E747E}" sibTransId="{F6E916F0-918B-46AF-A7F9-8B2063B56718}"/>
    <dgm:cxn modelId="{12786076-E5E9-4A9C-BA0D-28703C45BB4A}" type="presOf" srcId="{B0ED8E40-8989-426E-AC8D-90F9B3845667}" destId="{08B943A7-54EC-41F4-B660-2A454F3E2937}" srcOrd="0" destOrd="0" presId="urn:microsoft.com/office/officeart/2008/layout/RadialCluster"/>
    <dgm:cxn modelId="{1F0666AE-A029-43E4-AAB1-26699089D9C7}" type="presOf" srcId="{68C10BF7-3E2F-4165-BC5E-A8D424D43BC8}" destId="{BFC7AD82-7317-4958-A966-A2BBC31098D3}" srcOrd="0" destOrd="0" presId="urn:microsoft.com/office/officeart/2008/layout/RadialCluster"/>
    <dgm:cxn modelId="{6B8126A3-3165-4F80-B328-A308A545C9C4}" type="presOf" srcId="{A9085FEC-7ECD-459F-B925-E9154EF8A45E}" destId="{5F645DEF-6245-4426-A0C5-8BDC0483A5CA}" srcOrd="0" destOrd="0" presId="urn:microsoft.com/office/officeart/2008/layout/RadialCluster"/>
    <dgm:cxn modelId="{39C9CA12-B1B8-4AA2-A9AE-C22E16EA0DE2}" type="presOf" srcId="{62F4A7D9-6A9B-4A3D-8EE5-ED4BB0EEEE2C}" destId="{F27A323A-36FA-4828-BDD5-CF6A367CE7BF}" srcOrd="0" destOrd="0" presId="urn:microsoft.com/office/officeart/2008/layout/RadialCluster"/>
    <dgm:cxn modelId="{F0384752-1669-4072-9009-227D63560C41}" type="presOf" srcId="{0CB0BEA1-4B81-435E-A1C6-96420224B05F}" destId="{4080DD87-701E-429E-9CA4-97A5AD205784}" srcOrd="0" destOrd="0" presId="urn:microsoft.com/office/officeart/2008/layout/RadialCluster"/>
    <dgm:cxn modelId="{CBF551D3-632C-4A38-9BE7-780FD9115442}" type="presOf" srcId="{53921691-2E36-459A-940A-DBAEF9AAE7C9}" destId="{2C9B695B-5902-43C9-88E0-B2B04D3EEFA1}" srcOrd="0" destOrd="0" presId="urn:microsoft.com/office/officeart/2008/layout/RadialCluster"/>
    <dgm:cxn modelId="{FDD914AC-AEAE-4981-A956-06E5176ED337}" type="presOf" srcId="{D62F22AC-15CE-45B1-A498-4993AC484B0B}" destId="{0722003C-5EC3-4F21-AB83-131ABC65000A}" srcOrd="0" destOrd="0" presId="urn:microsoft.com/office/officeart/2008/layout/RadialCluster"/>
    <dgm:cxn modelId="{4762EC8C-884D-482D-A7FD-73D81A880B4D}" type="presOf" srcId="{413DDC37-9186-48F7-900D-BF6A6B0B6760}" destId="{E7A702E7-0E09-4D09-92DC-7AF7EC022807}" srcOrd="0" destOrd="0" presId="urn:microsoft.com/office/officeart/2008/layout/RadialCluster"/>
    <dgm:cxn modelId="{C570EDC1-BA71-4B8E-8C55-7D504CBA6F83}" srcId="{C83681B1-CD46-401A-8047-F023AB707497}" destId="{A9085FEC-7ECD-459F-B925-E9154EF8A45E}" srcOrd="0" destOrd="0" parTransId="{B0ED8E40-8989-426E-AC8D-90F9B3845667}" sibTransId="{82CD5488-8079-4E19-A618-8C96C4EC12F7}"/>
    <dgm:cxn modelId="{955A4AB1-0918-465D-A4D3-9890085C6A31}" type="presOf" srcId="{3F2018FA-3A0C-4675-A95C-F48859A78C5A}" destId="{F69D3F20-D7B7-4D49-BB9F-750EB4137E79}" srcOrd="0" destOrd="0" presId="urn:microsoft.com/office/officeart/2008/layout/RadialCluster"/>
    <dgm:cxn modelId="{E56FE58F-1959-43E1-BF6B-F2716826648F}" type="presOf" srcId="{689033C0-DAF3-4106-8A0F-B470C9EADDC5}" destId="{9CAC0ACE-1426-4040-8DF1-C0961B2AFAD4}" srcOrd="0" destOrd="0" presId="urn:microsoft.com/office/officeart/2008/layout/RadialCluster"/>
    <dgm:cxn modelId="{73FEFBFE-38B2-4261-B1E6-A52C6ECFE85A}" type="presOf" srcId="{C2765787-66F2-46A0-A7A6-86851F1DEA97}" destId="{A69F1473-BA18-4DBC-B1B8-0560C22281E9}" srcOrd="0" destOrd="0" presId="urn:microsoft.com/office/officeart/2008/layout/RadialCluster"/>
    <dgm:cxn modelId="{12C64570-6E4C-4FD2-8541-D88EEB1B2CDD}" srcId="{C83681B1-CD46-401A-8047-F023AB707497}" destId="{689033C0-DAF3-4106-8A0F-B470C9EADDC5}" srcOrd="5" destOrd="0" parTransId="{33B8FCD1-690D-41D4-B6DC-51E816E88B0F}" sibTransId="{648CB790-5660-48F5-B690-EDD4DC28E72A}"/>
    <dgm:cxn modelId="{41C15A23-FA9D-4869-84FB-46853A0C2BE8}" type="presOf" srcId="{C1DE80F6-D90F-447B-BAC5-3BF40E12AD61}" destId="{EFC17F54-3FC7-4958-9360-F13BD8A0FD03}" srcOrd="0" destOrd="0" presId="urn:microsoft.com/office/officeart/2008/layout/RadialCluster"/>
    <dgm:cxn modelId="{469C1D0F-2309-4607-87E0-BBF62C43C7F7}" srcId="{3F2018FA-3A0C-4675-A95C-F48859A78C5A}" destId="{40ECDB3C-CEAB-4EC3-8BA9-A9623D886940}" srcOrd="1" destOrd="0" parTransId="{D2410781-DC7E-4360-8421-560B778D9579}" sibTransId="{1AC6F7DF-7EDF-4B62-9086-D62204B5D0DE}"/>
    <dgm:cxn modelId="{EC39C812-E195-45A4-88F3-85BC47862E20}" srcId="{C83681B1-CD46-401A-8047-F023AB707497}" destId="{C2765787-66F2-46A0-A7A6-86851F1DEA97}" srcOrd="2" destOrd="0" parTransId="{413DDC37-9186-48F7-900D-BF6A6B0B6760}" sibTransId="{8BC46E6C-259E-463F-8FAE-13082CB7EA9F}"/>
    <dgm:cxn modelId="{3DF08E0B-91B0-4AEA-9753-81C71856561F}" type="presOf" srcId="{33B8FCD1-690D-41D4-B6DC-51E816E88B0F}" destId="{905F92A1-E344-4A1B-99B8-8EE371B97472}" srcOrd="0" destOrd="0" presId="urn:microsoft.com/office/officeart/2008/layout/RadialCluster"/>
    <dgm:cxn modelId="{BA64002A-9630-434F-B8F5-57B760EB06A0}" srcId="{C83681B1-CD46-401A-8047-F023AB707497}" destId="{C1DE80F6-D90F-447B-BAC5-3BF40E12AD61}" srcOrd="3" destOrd="0" parTransId="{0CB0BEA1-4B81-435E-A1C6-96420224B05F}" sibTransId="{40F62A3C-FD2C-42A8-866E-94E87CAF2C50}"/>
    <dgm:cxn modelId="{BD0CF55C-E260-4C9A-94D6-520A216FA177}" srcId="{C83681B1-CD46-401A-8047-F023AB707497}" destId="{53921691-2E36-459A-940A-DBAEF9AAE7C9}" srcOrd="1" destOrd="0" parTransId="{62F4A7D9-6A9B-4A3D-8EE5-ED4BB0EEEE2C}" sibTransId="{462C8C77-D51B-4E5A-B350-C8369A85C302}"/>
    <dgm:cxn modelId="{F849AEB8-E5FF-4634-8E00-FB6CD53F7D02}" srcId="{C83681B1-CD46-401A-8047-F023AB707497}" destId="{68C10BF7-3E2F-4165-BC5E-A8D424D43BC8}" srcOrd="4" destOrd="0" parTransId="{D62F22AC-15CE-45B1-A498-4993AC484B0B}" sibTransId="{28C286FF-ADA4-4F2E-9457-713AFF015D06}"/>
    <dgm:cxn modelId="{F567B184-9690-4B76-8D16-411833CF61AE}" type="presOf" srcId="{C83681B1-CD46-401A-8047-F023AB707497}" destId="{C85BA692-D690-4D0E-843A-BD8D420B5B9F}" srcOrd="0" destOrd="0" presId="urn:microsoft.com/office/officeart/2008/layout/RadialCluster"/>
    <dgm:cxn modelId="{2ED1F07F-F066-4328-BFBA-897DEC27B373}" type="presParOf" srcId="{F69D3F20-D7B7-4D49-BB9F-750EB4137E79}" destId="{B26D3ADD-73DD-49A4-9547-4BF97D143BB2}" srcOrd="0" destOrd="0" presId="urn:microsoft.com/office/officeart/2008/layout/RadialCluster"/>
    <dgm:cxn modelId="{5261C131-9B0A-4936-AC6B-304C8021E004}" type="presParOf" srcId="{B26D3ADD-73DD-49A4-9547-4BF97D143BB2}" destId="{C85BA692-D690-4D0E-843A-BD8D420B5B9F}" srcOrd="0" destOrd="0" presId="urn:microsoft.com/office/officeart/2008/layout/RadialCluster"/>
    <dgm:cxn modelId="{9709E98E-E91D-4D5A-A810-566AA1B2600A}" type="presParOf" srcId="{B26D3ADD-73DD-49A4-9547-4BF97D143BB2}" destId="{08B943A7-54EC-41F4-B660-2A454F3E2937}" srcOrd="1" destOrd="0" presId="urn:microsoft.com/office/officeart/2008/layout/RadialCluster"/>
    <dgm:cxn modelId="{146BAD72-1FC9-4592-AD20-7A4DEF08B2B1}" type="presParOf" srcId="{B26D3ADD-73DD-49A4-9547-4BF97D143BB2}" destId="{5F645DEF-6245-4426-A0C5-8BDC0483A5CA}" srcOrd="2" destOrd="0" presId="urn:microsoft.com/office/officeart/2008/layout/RadialCluster"/>
    <dgm:cxn modelId="{31409179-A24D-4904-974F-A3D3945FA6EB}" type="presParOf" srcId="{B26D3ADD-73DD-49A4-9547-4BF97D143BB2}" destId="{F27A323A-36FA-4828-BDD5-CF6A367CE7BF}" srcOrd="3" destOrd="0" presId="urn:microsoft.com/office/officeart/2008/layout/RadialCluster"/>
    <dgm:cxn modelId="{900C0403-1112-4A91-9C34-8211F63049E9}" type="presParOf" srcId="{B26D3ADD-73DD-49A4-9547-4BF97D143BB2}" destId="{2C9B695B-5902-43C9-88E0-B2B04D3EEFA1}" srcOrd="4" destOrd="0" presId="urn:microsoft.com/office/officeart/2008/layout/RadialCluster"/>
    <dgm:cxn modelId="{705DBFB2-508B-4C18-84EC-7CE06BB40D9C}" type="presParOf" srcId="{B26D3ADD-73DD-49A4-9547-4BF97D143BB2}" destId="{E7A702E7-0E09-4D09-92DC-7AF7EC022807}" srcOrd="5" destOrd="0" presId="urn:microsoft.com/office/officeart/2008/layout/RadialCluster"/>
    <dgm:cxn modelId="{50B32E96-FBE7-4060-85EF-8A7EB8DA789F}" type="presParOf" srcId="{B26D3ADD-73DD-49A4-9547-4BF97D143BB2}" destId="{A69F1473-BA18-4DBC-B1B8-0560C22281E9}" srcOrd="6" destOrd="0" presId="urn:microsoft.com/office/officeart/2008/layout/RadialCluster"/>
    <dgm:cxn modelId="{F137C032-3CAA-49B3-AE6E-2FA02E453CDF}" type="presParOf" srcId="{B26D3ADD-73DD-49A4-9547-4BF97D143BB2}" destId="{4080DD87-701E-429E-9CA4-97A5AD205784}" srcOrd="7" destOrd="0" presId="urn:microsoft.com/office/officeart/2008/layout/RadialCluster"/>
    <dgm:cxn modelId="{32D43B39-9C74-4932-A008-A7B4A072E19D}" type="presParOf" srcId="{B26D3ADD-73DD-49A4-9547-4BF97D143BB2}" destId="{EFC17F54-3FC7-4958-9360-F13BD8A0FD03}" srcOrd="8" destOrd="0" presId="urn:microsoft.com/office/officeart/2008/layout/RadialCluster"/>
    <dgm:cxn modelId="{1C09B3FE-7096-497A-A68F-FCEB61388737}" type="presParOf" srcId="{B26D3ADD-73DD-49A4-9547-4BF97D143BB2}" destId="{0722003C-5EC3-4F21-AB83-131ABC65000A}" srcOrd="9" destOrd="0" presId="urn:microsoft.com/office/officeart/2008/layout/RadialCluster"/>
    <dgm:cxn modelId="{C80192CF-FADB-4BA1-8682-1EE6BA352DD8}" type="presParOf" srcId="{B26D3ADD-73DD-49A4-9547-4BF97D143BB2}" destId="{BFC7AD82-7317-4958-A966-A2BBC31098D3}" srcOrd="10" destOrd="0" presId="urn:microsoft.com/office/officeart/2008/layout/RadialCluster"/>
    <dgm:cxn modelId="{F8E640C2-4BD3-4739-91E5-6D6A1A4C6EE0}" type="presParOf" srcId="{B26D3ADD-73DD-49A4-9547-4BF97D143BB2}" destId="{905F92A1-E344-4A1B-99B8-8EE371B97472}" srcOrd="11" destOrd="0" presId="urn:microsoft.com/office/officeart/2008/layout/RadialCluster"/>
    <dgm:cxn modelId="{BC3E0ECE-E2C2-41A2-9303-BCDCDC2B01B2}" type="presParOf" srcId="{B26D3ADD-73DD-49A4-9547-4BF97D143BB2}" destId="{9CAC0ACE-1426-4040-8DF1-C0961B2AFA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A692-D690-4D0E-843A-BD8D420B5B9F}">
      <dsp:nvSpPr>
        <dsp:cNvPr id="0" name=""/>
        <dsp:cNvSpPr/>
      </dsp:nvSpPr>
      <dsp:spPr>
        <a:xfrm>
          <a:off x="2867540" y="1312903"/>
          <a:ext cx="1166529" cy="11665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rgbClr val="0F2952"/>
              </a:solidFill>
            </a:rPr>
            <a:t>Entrenamiento anual</a:t>
          </a:r>
          <a:endParaRPr lang="es-CL" sz="1200" i="0" kern="1200" dirty="0">
            <a:solidFill>
              <a:srgbClr val="0F2952"/>
            </a:solidFill>
          </a:endParaRPr>
        </a:p>
      </dsp:txBody>
      <dsp:txXfrm>
        <a:off x="2924485" y="1369848"/>
        <a:ext cx="1052639" cy="1052639"/>
      </dsp:txXfrm>
    </dsp:sp>
    <dsp:sp modelId="{08B943A7-54EC-41F4-B660-2A454F3E2937}">
      <dsp:nvSpPr>
        <dsp:cNvPr id="0" name=""/>
        <dsp:cNvSpPr/>
      </dsp:nvSpPr>
      <dsp:spPr>
        <a:xfrm rot="19813950">
          <a:off x="4017835" y="1501482"/>
          <a:ext cx="246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DEF-6245-4426-A0C5-8BDC0483A5CA}">
      <dsp:nvSpPr>
        <dsp:cNvPr id="0" name=""/>
        <dsp:cNvSpPr/>
      </dsp:nvSpPr>
      <dsp:spPr>
        <a:xfrm>
          <a:off x="4247674" y="735647"/>
          <a:ext cx="1097862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Manual AQP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285827" y="773800"/>
        <a:ext cx="1021556" cy="705268"/>
      </dsp:txXfrm>
    </dsp:sp>
    <dsp:sp modelId="{F27A323A-36FA-4828-BDD5-CF6A367CE7BF}">
      <dsp:nvSpPr>
        <dsp:cNvPr id="0" name=""/>
        <dsp:cNvSpPr/>
      </dsp:nvSpPr>
      <dsp:spPr>
        <a:xfrm rot="1860840">
          <a:off x="4014933" y="2315795"/>
          <a:ext cx="267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695B-5902-43C9-88E0-B2B04D3EEFA1}">
      <dsp:nvSpPr>
        <dsp:cNvPr id="0" name=""/>
        <dsp:cNvSpPr/>
      </dsp:nvSpPr>
      <dsp:spPr>
        <a:xfrm>
          <a:off x="4263520" y="2318660"/>
          <a:ext cx="1080120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Flotas Filiales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301673" y="2356813"/>
        <a:ext cx="1003814" cy="705268"/>
      </dsp:txXfrm>
    </dsp:sp>
    <dsp:sp modelId="{E7A702E7-0E09-4D09-92DC-7AF7EC022807}">
      <dsp:nvSpPr>
        <dsp:cNvPr id="0" name=""/>
        <dsp:cNvSpPr/>
      </dsp:nvSpPr>
      <dsp:spPr>
        <a:xfrm rot="5347458">
          <a:off x="3217550" y="2725332"/>
          <a:ext cx="49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1473-BA18-4DBC-B1B8-0560C22281E9}">
      <dsp:nvSpPr>
        <dsp:cNvPr id="0" name=""/>
        <dsp:cNvSpPr/>
      </dsp:nvSpPr>
      <dsp:spPr>
        <a:xfrm>
          <a:off x="2823364" y="2971232"/>
          <a:ext cx="1299930" cy="7971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Feedback Instructores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862277" y="3010145"/>
        <a:ext cx="1222104" cy="719317"/>
      </dsp:txXfrm>
    </dsp:sp>
    <dsp:sp modelId="{976C3BCA-EA13-4F9B-858C-F560CA269B2B}">
      <dsp:nvSpPr>
        <dsp:cNvPr id="0" name=""/>
        <dsp:cNvSpPr/>
      </dsp:nvSpPr>
      <dsp:spPr>
        <a:xfrm rot="9210114">
          <a:off x="2545776" y="2262709"/>
          <a:ext cx="33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D9F3-EC0E-4B8C-B32C-08F04CD305D7}">
      <dsp:nvSpPr>
        <dsp:cNvPr id="0" name=""/>
        <dsp:cNvSpPr/>
      </dsp:nvSpPr>
      <dsp:spPr>
        <a:xfrm>
          <a:off x="1118701" y="2211760"/>
          <a:ext cx="1444912" cy="97376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i="0" kern="1200" dirty="0" smtClean="0">
              <a:solidFill>
                <a:srgbClr val="0F2952"/>
              </a:solidFill>
            </a:rPr>
            <a:t>Dirección Seguridad Operacional</a:t>
          </a:r>
          <a:endParaRPr lang="es-CL" sz="1600" i="0" kern="1200" dirty="0">
            <a:solidFill>
              <a:srgbClr val="0F2952"/>
            </a:solidFill>
          </a:endParaRPr>
        </a:p>
      </dsp:txBody>
      <dsp:txXfrm>
        <a:off x="1166236" y="2259295"/>
        <a:ext cx="1349842" cy="878693"/>
      </dsp:txXfrm>
    </dsp:sp>
    <dsp:sp modelId="{0722003C-5EC3-4F21-AB83-131ABC65000A}">
      <dsp:nvSpPr>
        <dsp:cNvPr id="0" name=""/>
        <dsp:cNvSpPr/>
      </dsp:nvSpPr>
      <dsp:spPr>
        <a:xfrm rot="16200000">
          <a:off x="3130317" y="992415"/>
          <a:ext cx="64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AD82-7317-4958-A966-A2BBC31098D3}">
      <dsp:nvSpPr>
        <dsp:cNvPr id="0" name=""/>
        <dsp:cNvSpPr/>
      </dsp:nvSpPr>
      <dsp:spPr>
        <a:xfrm>
          <a:off x="2745149" y="167976"/>
          <a:ext cx="1411312" cy="5039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Industria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769750" y="192577"/>
        <a:ext cx="1362110" cy="454749"/>
      </dsp:txXfrm>
    </dsp:sp>
    <dsp:sp modelId="{905F92A1-E344-4A1B-99B8-8EE371B97472}">
      <dsp:nvSpPr>
        <dsp:cNvPr id="0" name=""/>
        <dsp:cNvSpPr/>
      </dsp:nvSpPr>
      <dsp:spPr>
        <a:xfrm rot="12600000">
          <a:off x="2467879" y="1452331"/>
          <a:ext cx="42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0ACE-1426-4040-8DF1-C0961B2AFAD4}">
      <dsp:nvSpPr>
        <dsp:cNvPr id="0" name=""/>
        <dsp:cNvSpPr/>
      </dsp:nvSpPr>
      <dsp:spPr>
        <a:xfrm>
          <a:off x="1714999" y="728833"/>
          <a:ext cx="781574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Data CQ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1753152" y="766986"/>
        <a:ext cx="705268" cy="705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A692-D690-4D0E-843A-BD8D420B5B9F}">
      <dsp:nvSpPr>
        <dsp:cNvPr id="0" name=""/>
        <dsp:cNvSpPr/>
      </dsp:nvSpPr>
      <dsp:spPr>
        <a:xfrm>
          <a:off x="2867540" y="1312903"/>
          <a:ext cx="1166529" cy="11665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rgbClr val="0F2952"/>
              </a:solidFill>
            </a:rPr>
            <a:t>Entrenamiento anual</a:t>
          </a:r>
          <a:endParaRPr lang="es-CL" sz="1200" i="0" kern="1200" dirty="0">
            <a:solidFill>
              <a:srgbClr val="0F2952"/>
            </a:solidFill>
          </a:endParaRPr>
        </a:p>
      </dsp:txBody>
      <dsp:txXfrm>
        <a:off x="2924485" y="1369848"/>
        <a:ext cx="1052639" cy="1052639"/>
      </dsp:txXfrm>
    </dsp:sp>
    <dsp:sp modelId="{08B943A7-54EC-41F4-B660-2A454F3E2937}">
      <dsp:nvSpPr>
        <dsp:cNvPr id="0" name=""/>
        <dsp:cNvSpPr/>
      </dsp:nvSpPr>
      <dsp:spPr>
        <a:xfrm rot="19813950">
          <a:off x="4017835" y="1501482"/>
          <a:ext cx="246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DEF-6245-4426-A0C5-8BDC0483A5CA}">
      <dsp:nvSpPr>
        <dsp:cNvPr id="0" name=""/>
        <dsp:cNvSpPr/>
      </dsp:nvSpPr>
      <dsp:spPr>
        <a:xfrm>
          <a:off x="4247674" y="735647"/>
          <a:ext cx="1097862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Manual AQP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285827" y="773800"/>
        <a:ext cx="1021556" cy="705268"/>
      </dsp:txXfrm>
    </dsp:sp>
    <dsp:sp modelId="{F27A323A-36FA-4828-BDD5-CF6A367CE7BF}">
      <dsp:nvSpPr>
        <dsp:cNvPr id="0" name=""/>
        <dsp:cNvSpPr/>
      </dsp:nvSpPr>
      <dsp:spPr>
        <a:xfrm rot="1860840">
          <a:off x="4014933" y="2315795"/>
          <a:ext cx="267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695B-5902-43C9-88E0-B2B04D3EEFA1}">
      <dsp:nvSpPr>
        <dsp:cNvPr id="0" name=""/>
        <dsp:cNvSpPr/>
      </dsp:nvSpPr>
      <dsp:spPr>
        <a:xfrm>
          <a:off x="4263520" y="2318660"/>
          <a:ext cx="1080120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Flotas Filiales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301673" y="2356813"/>
        <a:ext cx="1003814" cy="705268"/>
      </dsp:txXfrm>
    </dsp:sp>
    <dsp:sp modelId="{E7A702E7-0E09-4D09-92DC-7AF7EC022807}">
      <dsp:nvSpPr>
        <dsp:cNvPr id="0" name=""/>
        <dsp:cNvSpPr/>
      </dsp:nvSpPr>
      <dsp:spPr>
        <a:xfrm rot="5347458">
          <a:off x="3217550" y="2725332"/>
          <a:ext cx="49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1473-BA18-4DBC-B1B8-0560C22281E9}">
      <dsp:nvSpPr>
        <dsp:cNvPr id="0" name=""/>
        <dsp:cNvSpPr/>
      </dsp:nvSpPr>
      <dsp:spPr>
        <a:xfrm>
          <a:off x="2823364" y="2971232"/>
          <a:ext cx="1299930" cy="7971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Feedback Instructores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862277" y="3010145"/>
        <a:ext cx="1222104" cy="719317"/>
      </dsp:txXfrm>
    </dsp:sp>
    <dsp:sp modelId="{976C3BCA-EA13-4F9B-858C-F560CA269B2B}">
      <dsp:nvSpPr>
        <dsp:cNvPr id="0" name=""/>
        <dsp:cNvSpPr/>
      </dsp:nvSpPr>
      <dsp:spPr>
        <a:xfrm rot="9210114">
          <a:off x="2545776" y="2262709"/>
          <a:ext cx="33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D9F3-EC0E-4B8C-B32C-08F04CD305D7}">
      <dsp:nvSpPr>
        <dsp:cNvPr id="0" name=""/>
        <dsp:cNvSpPr/>
      </dsp:nvSpPr>
      <dsp:spPr>
        <a:xfrm>
          <a:off x="1118701" y="2211760"/>
          <a:ext cx="1444912" cy="97376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i="0" kern="1200" dirty="0" smtClean="0">
              <a:solidFill>
                <a:srgbClr val="0F2952"/>
              </a:solidFill>
            </a:rPr>
            <a:t>Dirección Seguridad Operacional</a:t>
          </a:r>
          <a:endParaRPr lang="es-CL" sz="1600" i="0" kern="1200" dirty="0">
            <a:solidFill>
              <a:srgbClr val="0F2952"/>
            </a:solidFill>
          </a:endParaRPr>
        </a:p>
      </dsp:txBody>
      <dsp:txXfrm>
        <a:off x="1166236" y="2259295"/>
        <a:ext cx="1349842" cy="878693"/>
      </dsp:txXfrm>
    </dsp:sp>
    <dsp:sp modelId="{0722003C-5EC3-4F21-AB83-131ABC65000A}">
      <dsp:nvSpPr>
        <dsp:cNvPr id="0" name=""/>
        <dsp:cNvSpPr/>
      </dsp:nvSpPr>
      <dsp:spPr>
        <a:xfrm rot="16200000">
          <a:off x="3130317" y="992415"/>
          <a:ext cx="64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AD82-7317-4958-A966-A2BBC31098D3}">
      <dsp:nvSpPr>
        <dsp:cNvPr id="0" name=""/>
        <dsp:cNvSpPr/>
      </dsp:nvSpPr>
      <dsp:spPr>
        <a:xfrm>
          <a:off x="2745149" y="167976"/>
          <a:ext cx="1411312" cy="5039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Industria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769750" y="192577"/>
        <a:ext cx="1362110" cy="454749"/>
      </dsp:txXfrm>
    </dsp:sp>
    <dsp:sp modelId="{905F92A1-E344-4A1B-99B8-8EE371B97472}">
      <dsp:nvSpPr>
        <dsp:cNvPr id="0" name=""/>
        <dsp:cNvSpPr/>
      </dsp:nvSpPr>
      <dsp:spPr>
        <a:xfrm rot="12600000">
          <a:off x="2467879" y="1452331"/>
          <a:ext cx="42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0ACE-1426-4040-8DF1-C0961B2AFAD4}">
      <dsp:nvSpPr>
        <dsp:cNvPr id="0" name=""/>
        <dsp:cNvSpPr/>
      </dsp:nvSpPr>
      <dsp:spPr>
        <a:xfrm>
          <a:off x="1714999" y="728833"/>
          <a:ext cx="781574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Data CQ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1753152" y="766986"/>
        <a:ext cx="705268" cy="705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A692-D690-4D0E-843A-BD8D420B5B9F}">
      <dsp:nvSpPr>
        <dsp:cNvPr id="0" name=""/>
        <dsp:cNvSpPr/>
      </dsp:nvSpPr>
      <dsp:spPr>
        <a:xfrm>
          <a:off x="2867540" y="1312903"/>
          <a:ext cx="1166529" cy="11665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rgbClr val="0F2952"/>
              </a:solidFill>
            </a:rPr>
            <a:t>Entrenamiento anual</a:t>
          </a:r>
          <a:endParaRPr lang="es-CL" sz="1200" i="0" kern="1200" dirty="0">
            <a:solidFill>
              <a:srgbClr val="0F2952"/>
            </a:solidFill>
          </a:endParaRPr>
        </a:p>
      </dsp:txBody>
      <dsp:txXfrm>
        <a:off x="2924485" y="1369848"/>
        <a:ext cx="1052639" cy="1052639"/>
      </dsp:txXfrm>
    </dsp:sp>
    <dsp:sp modelId="{08B943A7-54EC-41F4-B660-2A454F3E2937}">
      <dsp:nvSpPr>
        <dsp:cNvPr id="0" name=""/>
        <dsp:cNvSpPr/>
      </dsp:nvSpPr>
      <dsp:spPr>
        <a:xfrm rot="19813950">
          <a:off x="4017835" y="1501482"/>
          <a:ext cx="246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DEF-6245-4426-A0C5-8BDC0483A5CA}">
      <dsp:nvSpPr>
        <dsp:cNvPr id="0" name=""/>
        <dsp:cNvSpPr/>
      </dsp:nvSpPr>
      <dsp:spPr>
        <a:xfrm>
          <a:off x="4247674" y="735647"/>
          <a:ext cx="1097862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Manual AQP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285827" y="773800"/>
        <a:ext cx="1021556" cy="705268"/>
      </dsp:txXfrm>
    </dsp:sp>
    <dsp:sp modelId="{F27A323A-36FA-4828-BDD5-CF6A367CE7BF}">
      <dsp:nvSpPr>
        <dsp:cNvPr id="0" name=""/>
        <dsp:cNvSpPr/>
      </dsp:nvSpPr>
      <dsp:spPr>
        <a:xfrm rot="1860840">
          <a:off x="4014933" y="2315795"/>
          <a:ext cx="267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695B-5902-43C9-88E0-B2B04D3EEFA1}">
      <dsp:nvSpPr>
        <dsp:cNvPr id="0" name=""/>
        <dsp:cNvSpPr/>
      </dsp:nvSpPr>
      <dsp:spPr>
        <a:xfrm>
          <a:off x="4263520" y="2318660"/>
          <a:ext cx="1080120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Flotas Filiales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301673" y="2356813"/>
        <a:ext cx="1003814" cy="705268"/>
      </dsp:txXfrm>
    </dsp:sp>
    <dsp:sp modelId="{E7A702E7-0E09-4D09-92DC-7AF7EC022807}">
      <dsp:nvSpPr>
        <dsp:cNvPr id="0" name=""/>
        <dsp:cNvSpPr/>
      </dsp:nvSpPr>
      <dsp:spPr>
        <a:xfrm rot="5347458">
          <a:off x="3217550" y="2725332"/>
          <a:ext cx="49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1473-BA18-4DBC-B1B8-0560C22281E9}">
      <dsp:nvSpPr>
        <dsp:cNvPr id="0" name=""/>
        <dsp:cNvSpPr/>
      </dsp:nvSpPr>
      <dsp:spPr>
        <a:xfrm>
          <a:off x="2823364" y="2971232"/>
          <a:ext cx="1299930" cy="7971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Feedback Instructores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862277" y="3010145"/>
        <a:ext cx="1222104" cy="719317"/>
      </dsp:txXfrm>
    </dsp:sp>
    <dsp:sp modelId="{976C3BCA-EA13-4F9B-858C-F560CA269B2B}">
      <dsp:nvSpPr>
        <dsp:cNvPr id="0" name=""/>
        <dsp:cNvSpPr/>
      </dsp:nvSpPr>
      <dsp:spPr>
        <a:xfrm rot="9210114">
          <a:off x="2545776" y="2262709"/>
          <a:ext cx="33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D9F3-EC0E-4B8C-B32C-08F04CD305D7}">
      <dsp:nvSpPr>
        <dsp:cNvPr id="0" name=""/>
        <dsp:cNvSpPr/>
      </dsp:nvSpPr>
      <dsp:spPr>
        <a:xfrm>
          <a:off x="1118701" y="2211760"/>
          <a:ext cx="1444912" cy="97376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i="0" kern="1200" dirty="0" smtClean="0">
              <a:solidFill>
                <a:srgbClr val="0F2952"/>
              </a:solidFill>
            </a:rPr>
            <a:t>Dirección Seguridad Operacional</a:t>
          </a:r>
          <a:endParaRPr lang="es-CL" sz="1600" i="0" kern="1200" dirty="0">
            <a:solidFill>
              <a:srgbClr val="0F2952"/>
            </a:solidFill>
          </a:endParaRPr>
        </a:p>
      </dsp:txBody>
      <dsp:txXfrm>
        <a:off x="1166236" y="2259295"/>
        <a:ext cx="1349842" cy="878693"/>
      </dsp:txXfrm>
    </dsp:sp>
    <dsp:sp modelId="{0722003C-5EC3-4F21-AB83-131ABC65000A}">
      <dsp:nvSpPr>
        <dsp:cNvPr id="0" name=""/>
        <dsp:cNvSpPr/>
      </dsp:nvSpPr>
      <dsp:spPr>
        <a:xfrm rot="16200000">
          <a:off x="3130317" y="992415"/>
          <a:ext cx="64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AD82-7317-4958-A966-A2BBC31098D3}">
      <dsp:nvSpPr>
        <dsp:cNvPr id="0" name=""/>
        <dsp:cNvSpPr/>
      </dsp:nvSpPr>
      <dsp:spPr>
        <a:xfrm>
          <a:off x="2745149" y="167976"/>
          <a:ext cx="1411312" cy="5039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Industria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769750" y="192577"/>
        <a:ext cx="1362110" cy="454749"/>
      </dsp:txXfrm>
    </dsp:sp>
    <dsp:sp modelId="{905F92A1-E344-4A1B-99B8-8EE371B97472}">
      <dsp:nvSpPr>
        <dsp:cNvPr id="0" name=""/>
        <dsp:cNvSpPr/>
      </dsp:nvSpPr>
      <dsp:spPr>
        <a:xfrm rot="12600000">
          <a:off x="2467879" y="1452331"/>
          <a:ext cx="42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0ACE-1426-4040-8DF1-C0961B2AFAD4}">
      <dsp:nvSpPr>
        <dsp:cNvPr id="0" name=""/>
        <dsp:cNvSpPr/>
      </dsp:nvSpPr>
      <dsp:spPr>
        <a:xfrm>
          <a:off x="1714999" y="728833"/>
          <a:ext cx="781574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Data CQ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1753152" y="766986"/>
        <a:ext cx="705268" cy="70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A692-D690-4D0E-843A-BD8D420B5B9F}">
      <dsp:nvSpPr>
        <dsp:cNvPr id="0" name=""/>
        <dsp:cNvSpPr/>
      </dsp:nvSpPr>
      <dsp:spPr>
        <a:xfrm>
          <a:off x="2867540" y="1312903"/>
          <a:ext cx="1166529" cy="11665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rgbClr val="0F2952"/>
              </a:solidFill>
            </a:rPr>
            <a:t>Entrenamiento anual</a:t>
          </a:r>
          <a:endParaRPr lang="es-CL" sz="1200" i="0" kern="1200" dirty="0">
            <a:solidFill>
              <a:srgbClr val="0F2952"/>
            </a:solidFill>
          </a:endParaRPr>
        </a:p>
      </dsp:txBody>
      <dsp:txXfrm>
        <a:off x="2924485" y="1369848"/>
        <a:ext cx="1052639" cy="1052639"/>
      </dsp:txXfrm>
    </dsp:sp>
    <dsp:sp modelId="{08B943A7-54EC-41F4-B660-2A454F3E2937}">
      <dsp:nvSpPr>
        <dsp:cNvPr id="0" name=""/>
        <dsp:cNvSpPr/>
      </dsp:nvSpPr>
      <dsp:spPr>
        <a:xfrm rot="19813950">
          <a:off x="4017835" y="1501482"/>
          <a:ext cx="246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DEF-6245-4426-A0C5-8BDC0483A5CA}">
      <dsp:nvSpPr>
        <dsp:cNvPr id="0" name=""/>
        <dsp:cNvSpPr/>
      </dsp:nvSpPr>
      <dsp:spPr>
        <a:xfrm>
          <a:off x="4247674" y="735647"/>
          <a:ext cx="1097862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Manual AQP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285827" y="773800"/>
        <a:ext cx="1021556" cy="705268"/>
      </dsp:txXfrm>
    </dsp:sp>
    <dsp:sp modelId="{F27A323A-36FA-4828-BDD5-CF6A367CE7BF}">
      <dsp:nvSpPr>
        <dsp:cNvPr id="0" name=""/>
        <dsp:cNvSpPr/>
      </dsp:nvSpPr>
      <dsp:spPr>
        <a:xfrm rot="1860840">
          <a:off x="4014933" y="2315795"/>
          <a:ext cx="267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695B-5902-43C9-88E0-B2B04D3EEFA1}">
      <dsp:nvSpPr>
        <dsp:cNvPr id="0" name=""/>
        <dsp:cNvSpPr/>
      </dsp:nvSpPr>
      <dsp:spPr>
        <a:xfrm>
          <a:off x="4263520" y="2318660"/>
          <a:ext cx="1080120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Flotas Filiales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301673" y="2356813"/>
        <a:ext cx="1003814" cy="705268"/>
      </dsp:txXfrm>
    </dsp:sp>
    <dsp:sp modelId="{E7A702E7-0E09-4D09-92DC-7AF7EC022807}">
      <dsp:nvSpPr>
        <dsp:cNvPr id="0" name=""/>
        <dsp:cNvSpPr/>
      </dsp:nvSpPr>
      <dsp:spPr>
        <a:xfrm rot="5347458">
          <a:off x="3217550" y="2725332"/>
          <a:ext cx="49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1473-BA18-4DBC-B1B8-0560C22281E9}">
      <dsp:nvSpPr>
        <dsp:cNvPr id="0" name=""/>
        <dsp:cNvSpPr/>
      </dsp:nvSpPr>
      <dsp:spPr>
        <a:xfrm>
          <a:off x="2823364" y="2971232"/>
          <a:ext cx="1299930" cy="7971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Feedback Instructores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862277" y="3010145"/>
        <a:ext cx="1222104" cy="719317"/>
      </dsp:txXfrm>
    </dsp:sp>
    <dsp:sp modelId="{976C3BCA-EA13-4F9B-858C-F560CA269B2B}">
      <dsp:nvSpPr>
        <dsp:cNvPr id="0" name=""/>
        <dsp:cNvSpPr/>
      </dsp:nvSpPr>
      <dsp:spPr>
        <a:xfrm rot="9210114">
          <a:off x="2545776" y="2262709"/>
          <a:ext cx="33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D9F3-EC0E-4B8C-B32C-08F04CD305D7}">
      <dsp:nvSpPr>
        <dsp:cNvPr id="0" name=""/>
        <dsp:cNvSpPr/>
      </dsp:nvSpPr>
      <dsp:spPr>
        <a:xfrm>
          <a:off x="1118701" y="2211760"/>
          <a:ext cx="1444912" cy="97376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i="0" kern="1200" dirty="0" smtClean="0">
              <a:solidFill>
                <a:srgbClr val="0F2952"/>
              </a:solidFill>
            </a:rPr>
            <a:t>Dirección Seguridad Operacional</a:t>
          </a:r>
          <a:endParaRPr lang="es-CL" sz="1600" i="0" kern="1200" dirty="0">
            <a:solidFill>
              <a:srgbClr val="0F2952"/>
            </a:solidFill>
          </a:endParaRPr>
        </a:p>
      </dsp:txBody>
      <dsp:txXfrm>
        <a:off x="1166236" y="2259295"/>
        <a:ext cx="1349842" cy="878693"/>
      </dsp:txXfrm>
    </dsp:sp>
    <dsp:sp modelId="{0722003C-5EC3-4F21-AB83-131ABC65000A}">
      <dsp:nvSpPr>
        <dsp:cNvPr id="0" name=""/>
        <dsp:cNvSpPr/>
      </dsp:nvSpPr>
      <dsp:spPr>
        <a:xfrm rot="16200000">
          <a:off x="3130317" y="992415"/>
          <a:ext cx="64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AD82-7317-4958-A966-A2BBC31098D3}">
      <dsp:nvSpPr>
        <dsp:cNvPr id="0" name=""/>
        <dsp:cNvSpPr/>
      </dsp:nvSpPr>
      <dsp:spPr>
        <a:xfrm>
          <a:off x="2745149" y="167976"/>
          <a:ext cx="1411312" cy="5039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Industria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769750" y="192577"/>
        <a:ext cx="1362110" cy="454749"/>
      </dsp:txXfrm>
    </dsp:sp>
    <dsp:sp modelId="{905F92A1-E344-4A1B-99B8-8EE371B97472}">
      <dsp:nvSpPr>
        <dsp:cNvPr id="0" name=""/>
        <dsp:cNvSpPr/>
      </dsp:nvSpPr>
      <dsp:spPr>
        <a:xfrm rot="12600000">
          <a:off x="2467879" y="1452331"/>
          <a:ext cx="42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0ACE-1426-4040-8DF1-C0961B2AFAD4}">
      <dsp:nvSpPr>
        <dsp:cNvPr id="0" name=""/>
        <dsp:cNvSpPr/>
      </dsp:nvSpPr>
      <dsp:spPr>
        <a:xfrm>
          <a:off x="1714999" y="728833"/>
          <a:ext cx="781574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Data CQ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1753152" y="766986"/>
        <a:ext cx="705268" cy="705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A692-D690-4D0E-843A-BD8D420B5B9F}">
      <dsp:nvSpPr>
        <dsp:cNvPr id="0" name=""/>
        <dsp:cNvSpPr/>
      </dsp:nvSpPr>
      <dsp:spPr>
        <a:xfrm>
          <a:off x="2867540" y="1312903"/>
          <a:ext cx="1166529" cy="11665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rgbClr val="0F2952"/>
              </a:solidFill>
            </a:rPr>
            <a:t>Entrenamiento anual</a:t>
          </a:r>
          <a:endParaRPr lang="es-CL" sz="1200" i="0" kern="1200" dirty="0">
            <a:solidFill>
              <a:srgbClr val="0F2952"/>
            </a:solidFill>
          </a:endParaRPr>
        </a:p>
      </dsp:txBody>
      <dsp:txXfrm>
        <a:off x="2924485" y="1369848"/>
        <a:ext cx="1052639" cy="1052639"/>
      </dsp:txXfrm>
    </dsp:sp>
    <dsp:sp modelId="{08B943A7-54EC-41F4-B660-2A454F3E2937}">
      <dsp:nvSpPr>
        <dsp:cNvPr id="0" name=""/>
        <dsp:cNvSpPr/>
      </dsp:nvSpPr>
      <dsp:spPr>
        <a:xfrm rot="19813950">
          <a:off x="4017835" y="1501482"/>
          <a:ext cx="246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DEF-6245-4426-A0C5-8BDC0483A5CA}">
      <dsp:nvSpPr>
        <dsp:cNvPr id="0" name=""/>
        <dsp:cNvSpPr/>
      </dsp:nvSpPr>
      <dsp:spPr>
        <a:xfrm>
          <a:off x="4247674" y="735647"/>
          <a:ext cx="1097862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Manual AQP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285827" y="773800"/>
        <a:ext cx="1021556" cy="705268"/>
      </dsp:txXfrm>
    </dsp:sp>
    <dsp:sp modelId="{F27A323A-36FA-4828-BDD5-CF6A367CE7BF}">
      <dsp:nvSpPr>
        <dsp:cNvPr id="0" name=""/>
        <dsp:cNvSpPr/>
      </dsp:nvSpPr>
      <dsp:spPr>
        <a:xfrm rot="1860840">
          <a:off x="4014933" y="2315795"/>
          <a:ext cx="267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695B-5902-43C9-88E0-B2B04D3EEFA1}">
      <dsp:nvSpPr>
        <dsp:cNvPr id="0" name=""/>
        <dsp:cNvSpPr/>
      </dsp:nvSpPr>
      <dsp:spPr>
        <a:xfrm>
          <a:off x="4263520" y="2318660"/>
          <a:ext cx="1080120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Flotas Filiales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301673" y="2356813"/>
        <a:ext cx="1003814" cy="705268"/>
      </dsp:txXfrm>
    </dsp:sp>
    <dsp:sp modelId="{E7A702E7-0E09-4D09-92DC-7AF7EC022807}">
      <dsp:nvSpPr>
        <dsp:cNvPr id="0" name=""/>
        <dsp:cNvSpPr/>
      </dsp:nvSpPr>
      <dsp:spPr>
        <a:xfrm rot="5347458">
          <a:off x="3217550" y="2725332"/>
          <a:ext cx="49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1473-BA18-4DBC-B1B8-0560C22281E9}">
      <dsp:nvSpPr>
        <dsp:cNvPr id="0" name=""/>
        <dsp:cNvSpPr/>
      </dsp:nvSpPr>
      <dsp:spPr>
        <a:xfrm>
          <a:off x="2823364" y="2971232"/>
          <a:ext cx="1299930" cy="7971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Feedback Instructores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862277" y="3010145"/>
        <a:ext cx="1222104" cy="719317"/>
      </dsp:txXfrm>
    </dsp:sp>
    <dsp:sp modelId="{976C3BCA-EA13-4F9B-858C-F560CA269B2B}">
      <dsp:nvSpPr>
        <dsp:cNvPr id="0" name=""/>
        <dsp:cNvSpPr/>
      </dsp:nvSpPr>
      <dsp:spPr>
        <a:xfrm rot="9210114">
          <a:off x="2545776" y="2262709"/>
          <a:ext cx="33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D9F3-EC0E-4B8C-B32C-08F04CD305D7}">
      <dsp:nvSpPr>
        <dsp:cNvPr id="0" name=""/>
        <dsp:cNvSpPr/>
      </dsp:nvSpPr>
      <dsp:spPr>
        <a:xfrm>
          <a:off x="1118701" y="2211760"/>
          <a:ext cx="1444912" cy="97376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i="0" kern="1200" dirty="0" smtClean="0">
              <a:solidFill>
                <a:srgbClr val="0F2952"/>
              </a:solidFill>
            </a:rPr>
            <a:t>Dirección Seguridad Operacional</a:t>
          </a:r>
          <a:endParaRPr lang="es-CL" sz="1600" i="0" kern="1200" dirty="0">
            <a:solidFill>
              <a:srgbClr val="0F2952"/>
            </a:solidFill>
          </a:endParaRPr>
        </a:p>
      </dsp:txBody>
      <dsp:txXfrm>
        <a:off x="1166236" y="2259295"/>
        <a:ext cx="1349842" cy="878693"/>
      </dsp:txXfrm>
    </dsp:sp>
    <dsp:sp modelId="{0722003C-5EC3-4F21-AB83-131ABC65000A}">
      <dsp:nvSpPr>
        <dsp:cNvPr id="0" name=""/>
        <dsp:cNvSpPr/>
      </dsp:nvSpPr>
      <dsp:spPr>
        <a:xfrm rot="16200000">
          <a:off x="3130317" y="992415"/>
          <a:ext cx="64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AD82-7317-4958-A966-A2BBC31098D3}">
      <dsp:nvSpPr>
        <dsp:cNvPr id="0" name=""/>
        <dsp:cNvSpPr/>
      </dsp:nvSpPr>
      <dsp:spPr>
        <a:xfrm>
          <a:off x="2745149" y="167976"/>
          <a:ext cx="1411312" cy="5039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Industria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769750" y="192577"/>
        <a:ext cx="1362110" cy="454749"/>
      </dsp:txXfrm>
    </dsp:sp>
    <dsp:sp modelId="{905F92A1-E344-4A1B-99B8-8EE371B97472}">
      <dsp:nvSpPr>
        <dsp:cNvPr id="0" name=""/>
        <dsp:cNvSpPr/>
      </dsp:nvSpPr>
      <dsp:spPr>
        <a:xfrm rot="12600000">
          <a:off x="2467879" y="1452331"/>
          <a:ext cx="42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0ACE-1426-4040-8DF1-C0961B2AFAD4}">
      <dsp:nvSpPr>
        <dsp:cNvPr id="0" name=""/>
        <dsp:cNvSpPr/>
      </dsp:nvSpPr>
      <dsp:spPr>
        <a:xfrm>
          <a:off x="1714999" y="728833"/>
          <a:ext cx="781574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Data CQ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1753152" y="766986"/>
        <a:ext cx="705268" cy="7052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A692-D690-4D0E-843A-BD8D420B5B9F}">
      <dsp:nvSpPr>
        <dsp:cNvPr id="0" name=""/>
        <dsp:cNvSpPr/>
      </dsp:nvSpPr>
      <dsp:spPr>
        <a:xfrm>
          <a:off x="2867540" y="1312903"/>
          <a:ext cx="1166529" cy="11665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rgbClr val="0F2952"/>
              </a:solidFill>
            </a:rPr>
            <a:t>Entrenamiento anual</a:t>
          </a:r>
          <a:endParaRPr lang="es-CL" sz="1200" i="0" kern="1200" dirty="0">
            <a:solidFill>
              <a:srgbClr val="0F2952"/>
            </a:solidFill>
          </a:endParaRPr>
        </a:p>
      </dsp:txBody>
      <dsp:txXfrm>
        <a:off x="2924485" y="1369848"/>
        <a:ext cx="1052639" cy="1052639"/>
      </dsp:txXfrm>
    </dsp:sp>
    <dsp:sp modelId="{08B943A7-54EC-41F4-B660-2A454F3E2937}">
      <dsp:nvSpPr>
        <dsp:cNvPr id="0" name=""/>
        <dsp:cNvSpPr/>
      </dsp:nvSpPr>
      <dsp:spPr>
        <a:xfrm rot="19813950">
          <a:off x="4017835" y="1501482"/>
          <a:ext cx="246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DEF-6245-4426-A0C5-8BDC0483A5CA}">
      <dsp:nvSpPr>
        <dsp:cNvPr id="0" name=""/>
        <dsp:cNvSpPr/>
      </dsp:nvSpPr>
      <dsp:spPr>
        <a:xfrm>
          <a:off x="4247674" y="735647"/>
          <a:ext cx="1097862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Manual AQP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285827" y="773800"/>
        <a:ext cx="1021556" cy="705268"/>
      </dsp:txXfrm>
    </dsp:sp>
    <dsp:sp modelId="{F27A323A-36FA-4828-BDD5-CF6A367CE7BF}">
      <dsp:nvSpPr>
        <dsp:cNvPr id="0" name=""/>
        <dsp:cNvSpPr/>
      </dsp:nvSpPr>
      <dsp:spPr>
        <a:xfrm rot="1860840">
          <a:off x="4014933" y="2315795"/>
          <a:ext cx="267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695B-5902-43C9-88E0-B2B04D3EEFA1}">
      <dsp:nvSpPr>
        <dsp:cNvPr id="0" name=""/>
        <dsp:cNvSpPr/>
      </dsp:nvSpPr>
      <dsp:spPr>
        <a:xfrm>
          <a:off x="4263520" y="2318660"/>
          <a:ext cx="1080120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Flotas Filiales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301673" y="2356813"/>
        <a:ext cx="1003814" cy="705268"/>
      </dsp:txXfrm>
    </dsp:sp>
    <dsp:sp modelId="{E7A702E7-0E09-4D09-92DC-7AF7EC022807}">
      <dsp:nvSpPr>
        <dsp:cNvPr id="0" name=""/>
        <dsp:cNvSpPr/>
      </dsp:nvSpPr>
      <dsp:spPr>
        <a:xfrm rot="5347458">
          <a:off x="3217550" y="2725332"/>
          <a:ext cx="49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1473-BA18-4DBC-B1B8-0560C22281E9}">
      <dsp:nvSpPr>
        <dsp:cNvPr id="0" name=""/>
        <dsp:cNvSpPr/>
      </dsp:nvSpPr>
      <dsp:spPr>
        <a:xfrm>
          <a:off x="2823364" y="2971232"/>
          <a:ext cx="1299930" cy="7971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Feedback Instructores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862277" y="3010145"/>
        <a:ext cx="1222104" cy="719317"/>
      </dsp:txXfrm>
    </dsp:sp>
    <dsp:sp modelId="{976C3BCA-EA13-4F9B-858C-F560CA269B2B}">
      <dsp:nvSpPr>
        <dsp:cNvPr id="0" name=""/>
        <dsp:cNvSpPr/>
      </dsp:nvSpPr>
      <dsp:spPr>
        <a:xfrm rot="9210114">
          <a:off x="2545776" y="2262709"/>
          <a:ext cx="33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7D9F3-EC0E-4B8C-B32C-08F04CD305D7}">
      <dsp:nvSpPr>
        <dsp:cNvPr id="0" name=""/>
        <dsp:cNvSpPr/>
      </dsp:nvSpPr>
      <dsp:spPr>
        <a:xfrm>
          <a:off x="1118701" y="2211760"/>
          <a:ext cx="1444912" cy="97376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i="0" kern="1200" dirty="0" smtClean="0">
              <a:solidFill>
                <a:srgbClr val="0F2952"/>
              </a:solidFill>
            </a:rPr>
            <a:t>Dirección Seguridad Operacional</a:t>
          </a:r>
          <a:endParaRPr lang="es-CL" sz="1600" i="0" kern="1200" dirty="0">
            <a:solidFill>
              <a:srgbClr val="0F2952"/>
            </a:solidFill>
          </a:endParaRPr>
        </a:p>
      </dsp:txBody>
      <dsp:txXfrm>
        <a:off x="1166236" y="2259295"/>
        <a:ext cx="1349842" cy="878693"/>
      </dsp:txXfrm>
    </dsp:sp>
    <dsp:sp modelId="{0722003C-5EC3-4F21-AB83-131ABC65000A}">
      <dsp:nvSpPr>
        <dsp:cNvPr id="0" name=""/>
        <dsp:cNvSpPr/>
      </dsp:nvSpPr>
      <dsp:spPr>
        <a:xfrm rot="16200000">
          <a:off x="3130317" y="992415"/>
          <a:ext cx="64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AD82-7317-4958-A966-A2BBC31098D3}">
      <dsp:nvSpPr>
        <dsp:cNvPr id="0" name=""/>
        <dsp:cNvSpPr/>
      </dsp:nvSpPr>
      <dsp:spPr>
        <a:xfrm>
          <a:off x="2745149" y="167976"/>
          <a:ext cx="1411312" cy="5039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Industria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769750" y="192577"/>
        <a:ext cx="1362110" cy="454749"/>
      </dsp:txXfrm>
    </dsp:sp>
    <dsp:sp modelId="{905F92A1-E344-4A1B-99B8-8EE371B97472}">
      <dsp:nvSpPr>
        <dsp:cNvPr id="0" name=""/>
        <dsp:cNvSpPr/>
      </dsp:nvSpPr>
      <dsp:spPr>
        <a:xfrm rot="12600000">
          <a:off x="2467879" y="1452331"/>
          <a:ext cx="42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0ACE-1426-4040-8DF1-C0961B2AFAD4}">
      <dsp:nvSpPr>
        <dsp:cNvPr id="0" name=""/>
        <dsp:cNvSpPr/>
      </dsp:nvSpPr>
      <dsp:spPr>
        <a:xfrm>
          <a:off x="1714999" y="728833"/>
          <a:ext cx="781574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Data CQ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1753152" y="766986"/>
        <a:ext cx="705268" cy="705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EF585-A0F3-4534-B85B-EE9B606E07F9}">
      <dsp:nvSpPr>
        <dsp:cNvPr id="0" name=""/>
        <dsp:cNvSpPr/>
      </dsp:nvSpPr>
      <dsp:spPr>
        <a:xfrm>
          <a:off x="2615" y="185099"/>
          <a:ext cx="3187057" cy="4218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2018</a:t>
          </a:r>
          <a:endParaRPr lang="es-ES" sz="2500" kern="1200" dirty="0"/>
        </a:p>
      </dsp:txBody>
      <dsp:txXfrm>
        <a:off x="213560" y="185099"/>
        <a:ext cx="2765168" cy="421889"/>
      </dsp:txXfrm>
    </dsp:sp>
    <dsp:sp modelId="{BEB854A4-A901-40A7-955E-BCFA0B82CA42}">
      <dsp:nvSpPr>
        <dsp:cNvPr id="0" name=""/>
        <dsp:cNvSpPr/>
      </dsp:nvSpPr>
      <dsp:spPr>
        <a:xfrm>
          <a:off x="2870967" y="185099"/>
          <a:ext cx="3187057" cy="4218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2019</a:t>
          </a:r>
          <a:endParaRPr lang="es-ES" sz="2500" kern="1200" dirty="0"/>
        </a:p>
      </dsp:txBody>
      <dsp:txXfrm>
        <a:off x="3081912" y="185099"/>
        <a:ext cx="2765168" cy="421889"/>
      </dsp:txXfrm>
    </dsp:sp>
    <dsp:sp modelId="{59A5603C-ADA7-4318-A793-6E82FB8D8321}">
      <dsp:nvSpPr>
        <dsp:cNvPr id="0" name=""/>
        <dsp:cNvSpPr/>
      </dsp:nvSpPr>
      <dsp:spPr>
        <a:xfrm>
          <a:off x="5739318" y="185099"/>
          <a:ext cx="3187057" cy="4218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2020</a:t>
          </a:r>
          <a:endParaRPr lang="es-ES" sz="2500" kern="1200" dirty="0"/>
        </a:p>
      </dsp:txBody>
      <dsp:txXfrm>
        <a:off x="5950263" y="185099"/>
        <a:ext cx="2765168" cy="4218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A692-D690-4D0E-843A-BD8D420B5B9F}">
      <dsp:nvSpPr>
        <dsp:cNvPr id="0" name=""/>
        <dsp:cNvSpPr/>
      </dsp:nvSpPr>
      <dsp:spPr>
        <a:xfrm>
          <a:off x="2867540" y="1312903"/>
          <a:ext cx="1166529" cy="116652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i="0" kern="1200" dirty="0" smtClean="0">
              <a:solidFill>
                <a:srgbClr val="0F2952"/>
              </a:solidFill>
            </a:rPr>
            <a:t>Entrenamiento anual</a:t>
          </a:r>
          <a:endParaRPr lang="es-CL" sz="1200" i="0" kern="1200" dirty="0">
            <a:solidFill>
              <a:srgbClr val="0F2952"/>
            </a:solidFill>
          </a:endParaRPr>
        </a:p>
      </dsp:txBody>
      <dsp:txXfrm>
        <a:off x="2924485" y="1369848"/>
        <a:ext cx="1052639" cy="1052639"/>
      </dsp:txXfrm>
    </dsp:sp>
    <dsp:sp modelId="{08B943A7-54EC-41F4-B660-2A454F3E2937}">
      <dsp:nvSpPr>
        <dsp:cNvPr id="0" name=""/>
        <dsp:cNvSpPr/>
      </dsp:nvSpPr>
      <dsp:spPr>
        <a:xfrm rot="19813950">
          <a:off x="4017835" y="1501482"/>
          <a:ext cx="2460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0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DEF-6245-4426-A0C5-8BDC0483A5CA}">
      <dsp:nvSpPr>
        <dsp:cNvPr id="0" name=""/>
        <dsp:cNvSpPr/>
      </dsp:nvSpPr>
      <dsp:spPr>
        <a:xfrm>
          <a:off x="4247674" y="735647"/>
          <a:ext cx="1097862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Manual AQP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285827" y="773800"/>
        <a:ext cx="1021556" cy="705268"/>
      </dsp:txXfrm>
    </dsp:sp>
    <dsp:sp modelId="{F27A323A-36FA-4828-BDD5-CF6A367CE7BF}">
      <dsp:nvSpPr>
        <dsp:cNvPr id="0" name=""/>
        <dsp:cNvSpPr/>
      </dsp:nvSpPr>
      <dsp:spPr>
        <a:xfrm rot="1860840">
          <a:off x="4014933" y="2315795"/>
          <a:ext cx="2677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7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B695B-5902-43C9-88E0-B2B04D3EEFA1}">
      <dsp:nvSpPr>
        <dsp:cNvPr id="0" name=""/>
        <dsp:cNvSpPr/>
      </dsp:nvSpPr>
      <dsp:spPr>
        <a:xfrm>
          <a:off x="4263520" y="2318660"/>
          <a:ext cx="1080120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Flotas Filiales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4301673" y="2356813"/>
        <a:ext cx="1003814" cy="705268"/>
      </dsp:txXfrm>
    </dsp:sp>
    <dsp:sp modelId="{E7A702E7-0E09-4D09-92DC-7AF7EC022807}">
      <dsp:nvSpPr>
        <dsp:cNvPr id="0" name=""/>
        <dsp:cNvSpPr/>
      </dsp:nvSpPr>
      <dsp:spPr>
        <a:xfrm rot="5347458">
          <a:off x="3217550" y="2725332"/>
          <a:ext cx="491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18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F1473-BA18-4DBC-B1B8-0560C22281E9}">
      <dsp:nvSpPr>
        <dsp:cNvPr id="0" name=""/>
        <dsp:cNvSpPr/>
      </dsp:nvSpPr>
      <dsp:spPr>
        <a:xfrm>
          <a:off x="2823364" y="2971232"/>
          <a:ext cx="1299930" cy="79714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Feedback Instructores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862277" y="3010145"/>
        <a:ext cx="1222104" cy="719317"/>
      </dsp:txXfrm>
    </dsp:sp>
    <dsp:sp modelId="{4080DD87-701E-429E-9CA4-97A5AD205784}">
      <dsp:nvSpPr>
        <dsp:cNvPr id="0" name=""/>
        <dsp:cNvSpPr/>
      </dsp:nvSpPr>
      <dsp:spPr>
        <a:xfrm rot="9210114">
          <a:off x="2545776" y="2262709"/>
          <a:ext cx="3396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17F54-3FC7-4958-9360-F13BD8A0FD03}">
      <dsp:nvSpPr>
        <dsp:cNvPr id="0" name=""/>
        <dsp:cNvSpPr/>
      </dsp:nvSpPr>
      <dsp:spPr>
        <a:xfrm>
          <a:off x="1118701" y="2211760"/>
          <a:ext cx="1444912" cy="973763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i="0" kern="1200" dirty="0" smtClean="0">
              <a:solidFill>
                <a:srgbClr val="0F2952"/>
              </a:solidFill>
            </a:rPr>
            <a:t>Dirección Seguridad Operacional</a:t>
          </a:r>
          <a:endParaRPr lang="es-CL" sz="1600" i="0" kern="1200" dirty="0">
            <a:solidFill>
              <a:srgbClr val="0F2952"/>
            </a:solidFill>
          </a:endParaRPr>
        </a:p>
      </dsp:txBody>
      <dsp:txXfrm>
        <a:off x="1166236" y="2259295"/>
        <a:ext cx="1349842" cy="878693"/>
      </dsp:txXfrm>
    </dsp:sp>
    <dsp:sp modelId="{0722003C-5EC3-4F21-AB83-131ABC65000A}">
      <dsp:nvSpPr>
        <dsp:cNvPr id="0" name=""/>
        <dsp:cNvSpPr/>
      </dsp:nvSpPr>
      <dsp:spPr>
        <a:xfrm rot="16200000">
          <a:off x="3130317" y="992415"/>
          <a:ext cx="640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7AD82-7317-4958-A966-A2BBC31098D3}">
      <dsp:nvSpPr>
        <dsp:cNvPr id="0" name=""/>
        <dsp:cNvSpPr/>
      </dsp:nvSpPr>
      <dsp:spPr>
        <a:xfrm>
          <a:off x="2745149" y="167976"/>
          <a:ext cx="1411312" cy="5039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Industria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2769750" y="192577"/>
        <a:ext cx="1362110" cy="454749"/>
      </dsp:txXfrm>
    </dsp:sp>
    <dsp:sp modelId="{905F92A1-E344-4A1B-99B8-8EE371B97472}">
      <dsp:nvSpPr>
        <dsp:cNvPr id="0" name=""/>
        <dsp:cNvSpPr/>
      </dsp:nvSpPr>
      <dsp:spPr>
        <a:xfrm rot="12600000">
          <a:off x="2467879" y="1452331"/>
          <a:ext cx="4283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3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C0ACE-1426-4040-8DF1-C0961B2AFAD4}">
      <dsp:nvSpPr>
        <dsp:cNvPr id="0" name=""/>
        <dsp:cNvSpPr/>
      </dsp:nvSpPr>
      <dsp:spPr>
        <a:xfrm>
          <a:off x="1714999" y="728833"/>
          <a:ext cx="781574" cy="781574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i="0" kern="1200" dirty="0" smtClean="0">
              <a:solidFill>
                <a:srgbClr val="0F2952"/>
              </a:solidFill>
            </a:rPr>
            <a:t>Data CQ</a:t>
          </a:r>
          <a:endParaRPr lang="es-CL" sz="1800" i="0" kern="1200" dirty="0">
            <a:solidFill>
              <a:srgbClr val="0F2952"/>
            </a:solidFill>
          </a:endParaRPr>
        </a:p>
      </dsp:txBody>
      <dsp:txXfrm>
        <a:off x="1753152" y="766986"/>
        <a:ext cx="705268" cy="70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0.23636</cdr:x>
      <cdr:y>0.44626</cdr:y>
    </cdr:from>
    <cdr:to>
      <cdr:x>0.36364</cdr:x>
      <cdr:y>0.55374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36104" y="119602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L" sz="1200" dirty="0" smtClean="0"/>
            <a:t>76,7%</a:t>
          </a:r>
          <a:endParaRPr lang="es-CL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3CE275-8649-4C00-B495-ED12B1BCADE2}" type="datetimeFigureOut">
              <a:rPr lang="es-CL" smtClean="0"/>
              <a:pPr/>
              <a:t>14-11-2019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88516-704F-4BFE-A699-88D132FD4D8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15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154A17-ED38-48D9-8915-3E3D87382642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442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2836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análisis de la industria está basada en el reporte anual que desarrolla la IATA.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410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1262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Resultados 2018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3076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Elementos considerados en el entrenamiento.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8002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Elementos considerados en el entrenamiento.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752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dirty="0" smtClean="0"/>
              <a:t>Elementos considerados en el entrenamiento.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5716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entrenamiento AQP mejora el desempeño de las tripulaciones.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7326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Estos son los principales elementos que se pueden implementar en aviación</a:t>
            </a:r>
            <a:r>
              <a:rPr lang="es-CL" baseline="0" dirty="0" smtClean="0"/>
              <a:t> general.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8717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3324C-2637-4D99-94C0-081376400E4B}" type="slidenum">
              <a:rPr lang="es-CO" smtClean="0"/>
              <a:pPr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672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entrenamiento se</a:t>
            </a:r>
            <a:r>
              <a:rPr lang="es-CL" baseline="0" dirty="0" smtClean="0"/>
              <a:t> alimenta de muchas fuentes de información, con el objetivo que esté basado en la mejor evidencia disponible.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02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El manual AQP tiene algunas exigencias respecto a las maniobras más importantes de entrenar.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205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Utilizamos la realidad de cada flota en cada filial.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113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Los Instructores son un elemento esencial.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31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También se consideran</a:t>
            </a:r>
            <a:r>
              <a:rPr lang="es-CL" baseline="0" dirty="0" smtClean="0"/>
              <a:t> las recomendaciones del departamento de seguridad.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726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La data nos muestra exactamente lo que hacemos bien y en lo que podemos mejorar.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4667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Se analiza la data del entrenamiento finalizado y del que está en progreso.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6249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La data es</a:t>
            </a:r>
            <a:r>
              <a:rPr lang="es-CL" baseline="0" dirty="0" smtClean="0"/>
              <a:t> muy detallada, lo que permite orientar el entrenamiento en forma correctiva con los pilotos de línea y en forma preventiva con los pilotos iniciales.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4A17-ED38-48D9-8915-3E3D87382642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675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617B-5E6B-4416-BCA6-CDF71ED31639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19CE-B34A-4A5D-9357-DC5E462277B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fond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1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ond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1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1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9F9D-6E77-4006-9E8D-8EFC187B2C91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ECC-6551-4206-A3AE-6E955E39EBE6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8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5A53-AB07-41FB-8E17-56407EC1B43A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7AE6-9BFE-4700-802C-C1AF5FA0682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42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0869-5024-BD40-8572-FF28DDB51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2AC8-6DCD-F14C-B011-BEC42E356AD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 descr="Footer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9234"/>
            <a:ext cx="9144000" cy="613791"/>
          </a:xfrm>
          <a:prstGeom prst="rect">
            <a:avLst/>
          </a:prstGeom>
        </p:spPr>
      </p:pic>
      <p:pic>
        <p:nvPicPr>
          <p:cNvPr id="7" name="Imagen 5" descr="Footer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9234"/>
            <a:ext cx="9144000" cy="6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7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0869-5024-BD40-8572-FF28DDB51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12AC8-6DCD-F14C-B011-BEC42E356AD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 descr="footer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092"/>
            <a:ext cx="9144000" cy="606933"/>
          </a:xfrm>
          <a:prstGeom prst="rect">
            <a:avLst/>
          </a:prstGeom>
        </p:spPr>
      </p:pic>
      <p:pic>
        <p:nvPicPr>
          <p:cNvPr id="7" name="Imagen 5" descr="footer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092"/>
            <a:ext cx="9144000" cy="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1"/>
          <p:cNvSpPr>
            <a:spLocks noChangeShapeType="1"/>
          </p:cNvSpPr>
          <p:nvPr userDrawn="1"/>
        </p:nvSpPr>
        <p:spPr bwMode="auto">
          <a:xfrm>
            <a:off x="7426326" y="3381375"/>
            <a:ext cx="1717675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1754909" y="1369933"/>
            <a:ext cx="6779491" cy="413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505150"/>
                </a:solidFill>
                <a:latin typeface="Trebuchet MS"/>
                <a:cs typeface="Trebuchet MS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0"/>
          </p:nvPr>
        </p:nvSpPr>
        <p:spPr>
          <a:xfrm>
            <a:off x="1754909" y="1714738"/>
            <a:ext cx="6779491" cy="9827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505150"/>
                </a:solidFill>
                <a:latin typeface="Trebuchet MS"/>
                <a:cs typeface="Trebuchet MS"/>
              </a:defRPr>
            </a:lvl1pPr>
            <a:lvl2pPr marL="0" indent="0">
              <a:buFontTx/>
              <a:buNone/>
              <a:defRPr sz="1200">
                <a:solidFill>
                  <a:srgbClr val="505150"/>
                </a:solidFill>
                <a:latin typeface="Trebuchet MS"/>
                <a:cs typeface="Trebuchet MS"/>
              </a:defRPr>
            </a:lvl2pPr>
            <a:lvl3pPr marL="0" indent="0">
              <a:buFontTx/>
              <a:buNone/>
              <a:defRPr sz="1200">
                <a:solidFill>
                  <a:srgbClr val="505150"/>
                </a:solidFill>
                <a:latin typeface="Trebuchet MS"/>
                <a:cs typeface="Trebuchet MS"/>
              </a:defRPr>
            </a:lvl3pPr>
            <a:lvl4pPr marL="0" indent="0">
              <a:buFontTx/>
              <a:buNone/>
              <a:defRPr sz="1200">
                <a:solidFill>
                  <a:srgbClr val="505150"/>
                </a:solidFill>
                <a:latin typeface="Trebuchet MS"/>
                <a:cs typeface="Trebuchet MS"/>
              </a:defRPr>
            </a:lvl4pPr>
            <a:lvl5pPr marL="0" indent="0">
              <a:buFontTx/>
              <a:buNone/>
              <a:defRPr sz="1200">
                <a:solidFill>
                  <a:srgbClr val="50515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26" name="Marcador de contenido 24"/>
          <p:cNvSpPr>
            <a:spLocks noGrp="1"/>
          </p:cNvSpPr>
          <p:nvPr>
            <p:ph sz="quarter" idx="11"/>
          </p:nvPr>
        </p:nvSpPr>
        <p:spPr>
          <a:xfrm>
            <a:off x="7426961" y="3438525"/>
            <a:ext cx="1605280" cy="5162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spc="-150">
                <a:solidFill>
                  <a:srgbClr val="505150"/>
                </a:solidFill>
                <a:latin typeface="Trebuchet MS"/>
                <a:cs typeface="Trebuchet MS"/>
              </a:defRPr>
            </a:lvl1pPr>
            <a:lvl2pPr marL="0" indent="0">
              <a:buFontTx/>
              <a:buNone/>
              <a:defRPr sz="900" i="1">
                <a:solidFill>
                  <a:srgbClr val="505150"/>
                </a:solidFill>
                <a:latin typeface="Trebuchet MS"/>
                <a:cs typeface="Trebuchet MS"/>
              </a:defRPr>
            </a:lvl2pPr>
            <a:lvl3pPr marL="0" indent="0">
              <a:buFontTx/>
              <a:buNone/>
              <a:defRPr sz="900" i="1">
                <a:solidFill>
                  <a:srgbClr val="505150"/>
                </a:solidFill>
                <a:latin typeface="Trebuchet MS"/>
                <a:cs typeface="Trebuchet MS"/>
              </a:defRPr>
            </a:lvl3pPr>
            <a:lvl4pPr marL="0" indent="0">
              <a:buFontTx/>
              <a:buNone/>
              <a:defRPr sz="900" i="1">
                <a:solidFill>
                  <a:srgbClr val="505150"/>
                </a:solidFill>
                <a:latin typeface="Trebuchet MS"/>
                <a:cs typeface="Trebuchet MS"/>
              </a:defRPr>
            </a:lvl4pPr>
            <a:lvl5pPr marL="0" indent="0">
              <a:buFontTx/>
              <a:buNone/>
              <a:defRPr sz="900" i="1">
                <a:solidFill>
                  <a:srgbClr val="50515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12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8" y="-29148"/>
            <a:ext cx="9241427" cy="5198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7735" y="552718"/>
            <a:ext cx="3583730" cy="32339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931336" y="2159000"/>
            <a:ext cx="35999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91867" y="554206"/>
            <a:ext cx="1600200" cy="371811"/>
          </a:xfrm>
          <a:prstGeom prst="rect">
            <a:avLst/>
          </a:prstGeom>
        </p:spPr>
      </p:pic>
      <p:sp>
        <p:nvSpPr>
          <p:cNvPr id="30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99638" y="713553"/>
            <a:ext cx="3247428" cy="13459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Write the</a:t>
            </a:r>
            <a:br>
              <a:rPr lang="x-none" dirty="0" smtClean="0"/>
            </a:br>
            <a:r>
              <a:rPr lang="x-none" dirty="0" smtClean="0"/>
              <a:t>Presentation</a:t>
            </a:r>
            <a:br>
              <a:rPr lang="x-none" dirty="0" smtClean="0"/>
            </a:br>
            <a:r>
              <a:rPr lang="x-none" dirty="0" smtClean="0"/>
              <a:t>Title here – 24pt</a:t>
            </a:r>
            <a:endParaRPr lang="en-US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827862" y="2308535"/>
            <a:ext cx="3219207" cy="66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Write here the description</a:t>
            </a:r>
            <a:br>
              <a:rPr lang="x-none" dirty="0" smtClean="0"/>
            </a:br>
            <a:r>
              <a:rPr lang="x-none" dirty="0" smtClean="0"/>
              <a:t>or presentation information – 11pt italic</a:t>
            </a:r>
            <a:endParaRPr lang="en-US" dirty="0"/>
          </a:p>
        </p:txBody>
      </p:sp>
      <p:sp>
        <p:nvSpPr>
          <p:cNvPr id="41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27861" y="2970806"/>
            <a:ext cx="2182510" cy="2408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Responsible Name – 10pt bold</a:t>
            </a:r>
            <a:endParaRPr lang="en-US" dirty="0"/>
          </a:p>
        </p:txBody>
      </p:sp>
      <p:sp>
        <p:nvSpPr>
          <p:cNvPr id="43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827861" y="3149771"/>
            <a:ext cx="2182511" cy="2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Management/Area – 9pt</a:t>
            </a:r>
            <a:endParaRPr lang="en-US" dirty="0"/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010372" y="3160370"/>
            <a:ext cx="1036694" cy="20321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mm/dd//yy </a:t>
            </a:r>
            <a:br>
              <a:rPr lang="x-none" dirty="0" smtClean="0"/>
            </a:br>
            <a:r>
              <a:rPr lang="x-none" dirty="0" smtClean="0"/>
              <a:t>- 9pt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14" y="4677154"/>
            <a:ext cx="9144000" cy="475754"/>
          </a:xfrm>
          <a:prstGeom prst="rect">
            <a:avLst/>
          </a:prstGeom>
        </p:spPr>
      </p:pic>
      <p:sp>
        <p:nvSpPr>
          <p:cNvPr id="20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479789" y="316937"/>
            <a:ext cx="8165618" cy="5767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AB989C"/>
                </a:solidFill>
              </a:defRPr>
            </a:lvl1pPr>
          </a:lstStyle>
          <a:p>
            <a:pPr lvl="0"/>
            <a:r>
              <a:rPr lang="x-none" dirty="0" smtClean="0"/>
              <a:t>Agenda – 28pt</a:t>
            </a:r>
            <a:endParaRPr lang="en-US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809040" y="1285658"/>
            <a:ext cx="7836369" cy="31170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 smtClean="0"/>
              <a:t>1. Executive Summary</a:t>
            </a:r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2. Objectives</a:t>
            </a:r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3. Contents</a:t>
            </a:r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4. Conclusion</a:t>
            </a:r>
          </a:p>
          <a:p>
            <a:pPr lvl="0"/>
            <a:endParaRPr lang="x-none" dirty="0" smtClean="0"/>
          </a:p>
          <a:p>
            <a:pPr lvl="0"/>
            <a:r>
              <a:rPr lang="x-none" dirty="0" smtClean="0"/>
              <a:t>- 18pt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14" y="4686561"/>
            <a:ext cx="9144000" cy="475754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1820" y="1328124"/>
            <a:ext cx="8223250" cy="329091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en-US" sz="1200" dirty="0" smtClean="0"/>
              <a:t>• Write here the information about highlight 01.</a:t>
            </a:r>
          </a:p>
          <a:p>
            <a:pPr lvl="0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/>
              <a:t>• Write here the information about highlight 02.</a:t>
            </a:r>
          </a:p>
          <a:p>
            <a:pPr lvl="0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/>
              <a:t>• Write here the information about highlight 03.</a:t>
            </a:r>
          </a:p>
          <a:p>
            <a:pPr lvl="0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/>
              <a:t>• Write here the information about highlight 04.</a:t>
            </a:r>
          </a:p>
          <a:p>
            <a:pPr lvl="0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/>
              <a:t>• Write here the information about highlight 05.</a:t>
            </a:r>
          </a:p>
          <a:p>
            <a:pPr lvl="0"/>
            <a:endParaRPr lang="en-US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/>
              <a:t>• Write here the information about highlight 06.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- 12pt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451568" y="389536"/>
            <a:ext cx="8165618" cy="393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 smtClean="0"/>
              <a:t>Executive Summary –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4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8084" y="203321"/>
            <a:ext cx="663694" cy="15240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10449" y="4868334"/>
            <a:ext cx="8551331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71417" y="2212542"/>
            <a:ext cx="7619990" cy="13459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Objectives – 36pt</a:t>
            </a:r>
            <a:endParaRPr lang="en-US" dirty="0"/>
          </a:p>
        </p:txBody>
      </p:sp>
      <p:sp>
        <p:nvSpPr>
          <p:cNvPr id="12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235191" y="4858927"/>
            <a:ext cx="6562128" cy="22397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Footnote – 8pt</a:t>
            </a:r>
            <a:endParaRPr lang="en-US" dirty="0"/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656688" y="4861603"/>
            <a:ext cx="1265764" cy="22397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Page number –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2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8" y="-29148"/>
            <a:ext cx="9241427" cy="5198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7734" y="552718"/>
            <a:ext cx="3583730" cy="323398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03114" y="2159000"/>
            <a:ext cx="35999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91867" y="554206"/>
            <a:ext cx="1600200" cy="371811"/>
          </a:xfrm>
          <a:prstGeom prst="rect">
            <a:avLst/>
          </a:prstGeom>
        </p:spPr>
      </p:pic>
      <p:sp>
        <p:nvSpPr>
          <p:cNvPr id="15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99638" y="713553"/>
            <a:ext cx="3247428" cy="13459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/>
            </a:r>
            <a:br>
              <a:rPr lang="x-none" dirty="0" smtClean="0"/>
            </a:br>
            <a:r>
              <a:rPr lang="x-none" dirty="0" smtClean="0"/>
              <a:t>Thank you</a:t>
            </a:r>
            <a:endParaRPr lang="en-US" dirty="0"/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827862" y="2308535"/>
            <a:ext cx="3219207" cy="6622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Gracias!</a:t>
            </a:r>
            <a:br>
              <a:rPr lang="x-none" dirty="0" smtClean="0"/>
            </a:br>
            <a:r>
              <a:rPr lang="x-none" dirty="0" smtClean="0"/>
              <a:t>Obrigado!</a:t>
            </a:r>
            <a:endParaRPr lang="en-US" dirty="0"/>
          </a:p>
        </p:txBody>
      </p:sp>
      <p:sp>
        <p:nvSpPr>
          <p:cNvPr id="17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827861" y="2970806"/>
            <a:ext cx="2182510" cy="2408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Responsible Name – 10pt bold</a:t>
            </a:r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827861" y="3149771"/>
            <a:ext cx="2182511" cy="2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Management/Area – 9pt</a:t>
            </a:r>
            <a:endParaRPr lang="en-US" dirty="0"/>
          </a:p>
        </p:txBody>
      </p:sp>
      <p:sp>
        <p:nvSpPr>
          <p:cNvPr id="11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3010372" y="3160370"/>
            <a:ext cx="1036694" cy="20321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x-none" dirty="0" smtClean="0"/>
              <a:t>mm/dd//yy </a:t>
            </a:r>
            <a:br>
              <a:rPr lang="x-none" dirty="0" smtClean="0"/>
            </a:br>
            <a:r>
              <a:rPr lang="x-none" dirty="0" smtClean="0"/>
              <a:t>- 9pt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5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DAE-D70E-4DD7-800F-FD54EE11E4D8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A09-9FC7-411F-B0FF-167527F9973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11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0447" y="4868334"/>
            <a:ext cx="8551331" cy="0"/>
          </a:xfrm>
          <a:prstGeom prst="line">
            <a:avLst/>
          </a:prstGeom>
          <a:ln w="6350" cmpd="sng">
            <a:solidFill>
              <a:srgbClr val="2800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4006" y="203323"/>
            <a:ext cx="667775" cy="153341"/>
          </a:xfrm>
          <a:prstGeom prst="rect">
            <a:avLst/>
          </a:prstGeom>
        </p:spPr>
      </p:pic>
      <p:sp>
        <p:nvSpPr>
          <p:cNvPr id="11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761997" y="1581213"/>
            <a:ext cx="7619990" cy="13459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x-none" dirty="0" smtClean="0"/>
              <a:t>Write here the</a:t>
            </a:r>
            <a:br>
              <a:rPr lang="x-none" dirty="0" smtClean="0"/>
            </a:br>
            <a:r>
              <a:rPr lang="x-none" dirty="0" smtClean="0"/>
              <a:t>content slide subtitle</a:t>
            </a:r>
            <a:br>
              <a:rPr lang="x-none" dirty="0" smtClean="0"/>
            </a:br>
            <a:r>
              <a:rPr lang="x-none" dirty="0" smtClean="0"/>
              <a:t>or a highlight info. – 24pt</a:t>
            </a:r>
            <a:endParaRPr lang="en-US" dirty="0"/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5" y="385655"/>
            <a:ext cx="7619990" cy="969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baseline="0">
                <a:solidFill>
                  <a:srgbClr val="ED1650"/>
                </a:solidFill>
              </a:defRPr>
            </a:lvl1pPr>
          </a:lstStyle>
          <a:p>
            <a:pPr lvl="0"/>
            <a:r>
              <a:rPr lang="x-none" dirty="0" smtClean="0"/>
              <a:t>Write here the content slide title – 22pt bold</a:t>
            </a:r>
            <a:endParaRPr lang="en-US" dirty="0"/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7876809" y="4860679"/>
            <a:ext cx="1047985" cy="21789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 smtClean="0"/>
              <a:t>Page number – 8pt</a:t>
            </a:r>
            <a:endParaRPr lang="en-US" dirty="0"/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61997" y="2997529"/>
            <a:ext cx="7619990" cy="168736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buNone/>
              <a:defRPr sz="850" b="0" baseline="0">
                <a:solidFill>
                  <a:srgbClr val="60504C"/>
                </a:solidFill>
              </a:defRPr>
            </a:lvl1pPr>
          </a:lstStyle>
          <a:p>
            <a:pPr lvl="0"/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,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,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ligula id dui.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Integer mi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non </a:t>
            </a:r>
            <a:r>
              <a:rPr lang="en-US" dirty="0" err="1" smtClean="0"/>
              <a:t>ultricies</a:t>
            </a:r>
            <a:r>
              <a:rPr lang="en-US" dirty="0" smtClean="0"/>
              <a:t> vitae,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diam. Integer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 est.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dolor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Integer in magna at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at nisi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a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. Integer </a:t>
            </a:r>
            <a:r>
              <a:rPr lang="en-US" dirty="0" err="1" smtClean="0"/>
              <a:t>pellentesque</a:t>
            </a:r>
            <a:r>
              <a:rPr lang="en-US" dirty="0" smtClean="0"/>
              <a:t> ex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lacus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. – 8.5pt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238958" y="4868335"/>
            <a:ext cx="6558361" cy="2102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 b="0" baseline="0">
                <a:solidFill>
                  <a:srgbClr val="280087"/>
                </a:solidFill>
              </a:defRPr>
            </a:lvl1pPr>
          </a:lstStyle>
          <a:p>
            <a:pPr lvl="0"/>
            <a:r>
              <a:rPr lang="x-none" dirty="0" smtClean="0"/>
              <a:t>Footnote –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2772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B70D-7695-4410-9490-81E16BB56FE4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71D3-3550-47C8-9F0D-50E2933115E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9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D7D-2605-43BF-A78D-27008706FF41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457F-1425-4A78-A15D-37C0DCDD7DB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9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A4F8-30E4-42C0-93F9-3AF9E3A00C5A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D366-4594-4980-AA95-8DB95653C009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8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7C2-2807-4C45-AFAE-39462F407A1A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2C12-DEA7-4C6F-9240-2AC4A1B8AB1B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0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4D5-CCEB-4595-95E4-318FEA03BCE9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9A6E-4148-4517-80F8-59BC101225C8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F53B-2066-4D6D-A03E-6D2E21E7D911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29B3-2DF0-4053-A22E-FBA8C879241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5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8EB8-4321-407C-BE4C-97DC0AAAD209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6CC0-1BCD-4E13-9625-60AF9818A0EC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2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alphaModFix amt="31000"/>
            <a:lum/>
          </a:blip>
          <a:srcRect/>
          <a:stretch>
            <a:fillRect l="-1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641A-5FD0-47B6-A028-4651F707BC56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14 de noviembre de 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dirty="0" smtClean="0">
                <a:solidFill>
                  <a:prstClr val="black">
                    <a:tint val="75000"/>
                  </a:prstClr>
                </a:solidFill>
              </a:rPr>
              <a:t>RTIS CQ 1051</a:t>
            </a:r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1E71-D39F-462C-8957-B4EB615E764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320_LAT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870" y="1529784"/>
            <a:ext cx="3504486" cy="1975967"/>
          </a:xfrm>
          <a:prstGeom prst="rect">
            <a:avLst/>
          </a:prstGeom>
        </p:spPr>
      </p:pic>
      <p:sp>
        <p:nvSpPr>
          <p:cNvPr id="5" name="Título 17"/>
          <p:cNvSpPr txBox="1">
            <a:spLocks/>
          </p:cNvSpPr>
          <p:nvPr/>
        </p:nvSpPr>
        <p:spPr>
          <a:xfrm>
            <a:off x="4427984" y="1427171"/>
            <a:ext cx="3888978" cy="2016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altLang="es-CL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 pitchFamily="-84" charset="-128"/>
                <a:cs typeface="+mj-cs"/>
              </a:rPr>
              <a:t>PROGRAMA AQP LATAM</a:t>
            </a:r>
          </a:p>
        </p:txBody>
      </p:sp>
    </p:spTree>
    <p:extLst>
      <p:ext uri="{BB962C8B-B14F-4D97-AF65-F5344CB8AC3E}">
        <p14:creationId xmlns:p14="http://schemas.microsoft.com/office/powerpoint/2010/main" val="39473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5215593"/>
              </p:ext>
            </p:extLst>
          </p:nvPr>
        </p:nvGraphicFramePr>
        <p:xfrm>
          <a:off x="1149040" y="627535"/>
          <a:ext cx="684592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879034" cy="7020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Antecedentes para el desarrollo del programa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1" y="189021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13030"/>
            <a:ext cx="259539" cy="25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880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71550"/>
            <a:ext cx="4827473" cy="36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38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2768" y="987574"/>
            <a:ext cx="8093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The accident categories with fatalities in 2018 were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Loss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of Control - In-flight (3) with 372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fatalities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+ 1 with no fatalities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Runway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Excursion (2) with 52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fatalities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+ 13 with no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fatalities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Controlled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Flight into Terrain (1) with 66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fatalities</a:t>
            </a:r>
            <a:endParaRPr lang="es-CL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27452" y="195485"/>
            <a:ext cx="4295408" cy="3924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sz="3600" b="1">
                <a:solidFill>
                  <a:schemeClr val="bg2"/>
                </a:solidFill>
              </a:defRPr>
            </a:lvl2pPr>
            <a:lvl3pPr>
              <a:defRPr sz="3600" b="1">
                <a:solidFill>
                  <a:schemeClr val="bg2"/>
                </a:solidFill>
              </a:defRPr>
            </a:lvl3pPr>
            <a:lvl4pPr>
              <a:defRPr sz="3600" b="1">
                <a:solidFill>
                  <a:schemeClr val="bg2"/>
                </a:solidFill>
              </a:defRPr>
            </a:lvl4pPr>
            <a:lvl5pPr>
              <a:defRPr sz="3600" b="1">
                <a:solidFill>
                  <a:schemeClr val="bg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9pPr>
          </a:lstStyle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IATA Safety Report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2768" y="987574"/>
            <a:ext cx="809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Loss of Control - In-flight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27452" y="195485"/>
            <a:ext cx="4295408" cy="3924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sz="3600" b="1">
                <a:solidFill>
                  <a:schemeClr val="bg2"/>
                </a:solidFill>
              </a:defRPr>
            </a:lvl2pPr>
            <a:lvl3pPr>
              <a:defRPr sz="3600" b="1">
                <a:solidFill>
                  <a:schemeClr val="bg2"/>
                </a:solidFill>
              </a:defRPr>
            </a:lvl3pPr>
            <a:lvl4pPr>
              <a:defRPr sz="3600" b="1">
                <a:solidFill>
                  <a:schemeClr val="bg2"/>
                </a:solidFill>
              </a:defRPr>
            </a:lvl4pPr>
            <a:lvl5pPr>
              <a:defRPr sz="3600" b="1">
                <a:solidFill>
                  <a:schemeClr val="bg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9pPr>
          </a:lstStyle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IATA Safety Report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45598" y="1756580"/>
            <a:ext cx="6338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SPOT UPRT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SPOT Stall (En altura y configuración de aterrizaje)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Airspeed Unreliable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Go-Around</a:t>
            </a:r>
            <a:endParaRPr lang="es-C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2768" y="987574"/>
            <a:ext cx="809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Runway Excursion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27452" y="195485"/>
            <a:ext cx="4295408" cy="3924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sz="3600" b="1">
                <a:solidFill>
                  <a:schemeClr val="bg2"/>
                </a:solidFill>
              </a:defRPr>
            </a:lvl2pPr>
            <a:lvl3pPr>
              <a:defRPr sz="3600" b="1">
                <a:solidFill>
                  <a:schemeClr val="bg2"/>
                </a:solidFill>
              </a:defRPr>
            </a:lvl3pPr>
            <a:lvl4pPr>
              <a:defRPr sz="3600" b="1">
                <a:solidFill>
                  <a:schemeClr val="bg2"/>
                </a:solidFill>
              </a:defRPr>
            </a:lvl4pPr>
            <a:lvl5pPr>
              <a:defRPr sz="3600" b="1">
                <a:solidFill>
                  <a:schemeClr val="bg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9pPr>
          </a:lstStyle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IATA Safety Report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45598" y="1756580"/>
            <a:ext cx="5485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SOP - Uso </a:t>
            </a:r>
            <a:r>
              <a:rPr lang="es-CL" sz="2000" dirty="0" err="1" smtClean="0">
                <a:solidFill>
                  <a:srgbClr val="002060"/>
                </a:solidFill>
              </a:rPr>
              <a:t>FlySmart</a:t>
            </a:r>
            <a:r>
              <a:rPr lang="es-CL" sz="2000" dirty="0" smtClean="0">
                <a:solidFill>
                  <a:srgbClr val="002060"/>
                </a:solidFill>
              </a:rPr>
              <a:t> (cálculo obligatorio)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Monitoreo de aproximaciones estabilizadas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Monitoreo de “Deep Landing”</a:t>
            </a:r>
          </a:p>
        </p:txBody>
      </p:sp>
    </p:spTree>
    <p:extLst>
      <p:ext uri="{BB962C8B-B14F-4D97-AF65-F5344CB8AC3E}">
        <p14:creationId xmlns:p14="http://schemas.microsoft.com/office/powerpoint/2010/main" val="12228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2768" y="987574"/>
            <a:ext cx="809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Controlled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Flight into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Terrain</a:t>
            </a:r>
            <a:endParaRPr lang="es-CL" sz="1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27452" y="195485"/>
            <a:ext cx="4295408" cy="39241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sz="3600" b="1">
                <a:solidFill>
                  <a:schemeClr val="bg2"/>
                </a:solidFill>
              </a:defRPr>
            </a:lvl2pPr>
            <a:lvl3pPr>
              <a:defRPr sz="3600" b="1">
                <a:solidFill>
                  <a:schemeClr val="bg2"/>
                </a:solidFill>
              </a:defRPr>
            </a:lvl3pPr>
            <a:lvl4pPr>
              <a:defRPr sz="3600" b="1">
                <a:solidFill>
                  <a:schemeClr val="bg2"/>
                </a:solidFill>
              </a:defRPr>
            </a:lvl4pPr>
            <a:lvl5pPr>
              <a:defRPr sz="3600" b="1">
                <a:solidFill>
                  <a:schemeClr val="bg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</a:defRPr>
            </a:lvl9pPr>
          </a:lstStyle>
          <a:p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IATA Safety Report </a:t>
            </a:r>
            <a:r>
              <a:rPr lang="es-CL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45598" y="1756580"/>
            <a:ext cx="4649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Briefing centrado en las amenazas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GPWS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L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C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79789" y="316937"/>
            <a:ext cx="8165618" cy="576765"/>
          </a:xfrm>
        </p:spPr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Resultados LOMP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79789" y="893111"/>
            <a:ext cx="6180443" cy="382496"/>
          </a:xfrm>
        </p:spPr>
        <p:txBody>
          <a:bodyPr>
            <a:normAutofit lnSpcReduction="10000"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Resultados por tipo de entrenamiento</a:t>
            </a:r>
            <a:endParaRPr lang="es-C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844951993"/>
              </p:ext>
            </p:extLst>
          </p:nvPr>
        </p:nvGraphicFramePr>
        <p:xfrm>
          <a:off x="2555776" y="1635646"/>
          <a:ext cx="3960440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"/>
          <p:cNvSpPr txBox="1"/>
          <p:nvPr/>
        </p:nvSpPr>
        <p:spPr>
          <a:xfrm>
            <a:off x="4788024" y="2139702"/>
            <a:ext cx="50405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200" dirty="0" smtClean="0"/>
              <a:t>23,3%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8925435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79789" y="316937"/>
            <a:ext cx="8165618" cy="576765"/>
          </a:xfrm>
        </p:spPr>
        <p:txBody>
          <a:bodyPr/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Elementos AQP destacados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4163" y="1873867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</a:rPr>
              <a:t>- Estrategias de evaluación correctamente definidas</a:t>
            </a:r>
            <a:endParaRPr lang="es-C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4163" y="226107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</a:rPr>
              <a:t>- Calibración Instructores</a:t>
            </a:r>
            <a:endParaRPr lang="es-C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4163" y="262111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</a:rPr>
              <a:t>- Incorporación de FFHH</a:t>
            </a:r>
            <a:endParaRPr lang="es-C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9789" y="2981150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 smtClean="0">
                <a:solidFill>
                  <a:schemeClr val="accent1">
                    <a:lumMod val="50000"/>
                  </a:schemeClr>
                </a:solidFill>
              </a:rPr>
              <a:t>- Análisis de la DATA</a:t>
            </a:r>
            <a:endParaRPr lang="es-C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1 Marcador de texto"/>
          <p:cNvSpPr>
            <a:spLocks noGrp="1"/>
          </p:cNvSpPr>
          <p:nvPr>
            <p:ph type="body" sz="quarter" idx="10"/>
          </p:nvPr>
        </p:nvSpPr>
        <p:spPr>
          <a:xfrm>
            <a:off x="479789" y="893111"/>
            <a:ext cx="6180443" cy="382496"/>
          </a:xfrm>
        </p:spPr>
        <p:txBody>
          <a:bodyPr>
            <a:normAutofit lnSpcReduction="10000"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(Pueden implementarse en aviación general)</a:t>
            </a:r>
            <a:endParaRPr lang="es-C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686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ADVANCED QUALIFICATION PROGRAM</a:t>
            </a:r>
            <a:endParaRPr lang="es-ES" dirty="0"/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5287818" y="382154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 smtClean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1" y="380119"/>
            <a:ext cx="7319843" cy="43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8691577"/>
              </p:ext>
            </p:extLst>
          </p:nvPr>
        </p:nvGraphicFramePr>
        <p:xfrm>
          <a:off x="1149040" y="627535"/>
          <a:ext cx="684592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879034" cy="7020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Antecedentes para el desarrollo del programa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1" y="189021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406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8691577"/>
              </p:ext>
            </p:extLst>
          </p:nvPr>
        </p:nvGraphicFramePr>
        <p:xfrm>
          <a:off x="1149040" y="627535"/>
          <a:ext cx="684592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879034" cy="7020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Antecedentes para el desarrollo del programa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1" y="189021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06" y="1167595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88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8691577"/>
              </p:ext>
            </p:extLst>
          </p:nvPr>
        </p:nvGraphicFramePr>
        <p:xfrm>
          <a:off x="1149040" y="627535"/>
          <a:ext cx="684592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879034" cy="7020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Antecedentes para el desarrollo del programa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1" y="189021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7774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705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8691577"/>
              </p:ext>
            </p:extLst>
          </p:nvPr>
        </p:nvGraphicFramePr>
        <p:xfrm>
          <a:off x="1149040" y="627535"/>
          <a:ext cx="684592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879034" cy="7020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Antecedentes para el desarrollo del programa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1" y="189021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7854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719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8691577"/>
              </p:ext>
            </p:extLst>
          </p:nvPr>
        </p:nvGraphicFramePr>
        <p:xfrm>
          <a:off x="1149040" y="627535"/>
          <a:ext cx="684592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879034" cy="7020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Antecedentes para el desarrollo del programa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1" y="189021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7774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732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38691577"/>
              </p:ext>
            </p:extLst>
          </p:nvPr>
        </p:nvGraphicFramePr>
        <p:xfrm>
          <a:off x="1149040" y="627535"/>
          <a:ext cx="684592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879034" cy="7020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Antecedentes para el desarrollo del programa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1" y="189021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ILVAF\AppData\Local\Microsoft\Windows\Temporary Internet Files\Content.IE5\G70ENPJQ\Yes_Check_Circle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29613"/>
            <a:ext cx="33265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151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187624" y="0"/>
            <a:ext cx="6879034" cy="7020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_tradnl" sz="2800" dirty="0" smtClean="0">
                <a:solidFill>
                  <a:schemeClr val="accent1">
                    <a:lumMod val="50000"/>
                  </a:schemeClr>
                </a:solidFill>
              </a:rPr>
              <a:t>Análisis DATA</a:t>
            </a:r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4871868"/>
              </p:ext>
            </p:extLst>
          </p:nvPr>
        </p:nvGraphicFramePr>
        <p:xfrm>
          <a:off x="107504" y="1961217"/>
          <a:ext cx="892899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lamada con línea 1 4"/>
          <p:cNvSpPr/>
          <p:nvPr/>
        </p:nvSpPr>
        <p:spPr>
          <a:xfrm>
            <a:off x="1430399" y="3533496"/>
            <a:ext cx="2952328" cy="792088"/>
          </a:xfrm>
          <a:prstGeom prst="borderCallout1">
            <a:avLst>
              <a:gd name="adj1" fmla="val -146"/>
              <a:gd name="adj2" fmla="val 50927"/>
              <a:gd name="adj3" fmla="val -120270"/>
              <a:gd name="adj4" fmla="val 70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Análisis DATA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Presentación DGAC</a:t>
            </a:r>
            <a:endParaRPr lang="es-CL" sz="1600" dirty="0"/>
          </a:p>
        </p:txBody>
      </p:sp>
      <p:sp>
        <p:nvSpPr>
          <p:cNvPr id="9" name="Abrir llave 8"/>
          <p:cNvSpPr/>
          <p:nvPr/>
        </p:nvSpPr>
        <p:spPr>
          <a:xfrm rot="16200000">
            <a:off x="1379672" y="1361177"/>
            <a:ext cx="288032" cy="2784256"/>
          </a:xfrm>
          <a:prstGeom prst="leftBrac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899292" y="29520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 smtClean="0">
                <a:solidFill>
                  <a:srgbClr val="002060"/>
                </a:solidFill>
              </a:rPr>
              <a:t>Data 2018</a:t>
            </a:r>
            <a:endParaRPr lang="es-CL" sz="1800" dirty="0">
              <a:solidFill>
                <a:srgbClr val="002060"/>
              </a:solidFill>
            </a:endParaRPr>
          </a:p>
        </p:txBody>
      </p:sp>
      <p:sp>
        <p:nvSpPr>
          <p:cNvPr id="16" name="Abrir llave 15"/>
          <p:cNvSpPr/>
          <p:nvPr/>
        </p:nvSpPr>
        <p:spPr>
          <a:xfrm rot="5400000">
            <a:off x="4331304" y="729832"/>
            <a:ext cx="417157" cy="2080458"/>
          </a:xfrm>
          <a:prstGeom prst="leftBrace">
            <a:avLst/>
          </a:prstGeom>
          <a:ln w="25400" cap="rnd">
            <a:solidFill>
              <a:srgbClr val="FFFF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/>
          <p:cNvSpPr txBox="1"/>
          <p:nvPr/>
        </p:nvSpPr>
        <p:spPr>
          <a:xfrm>
            <a:off x="3089899" y="1203598"/>
            <a:ext cx="370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rgbClr val="002060"/>
                </a:solidFill>
              </a:rPr>
              <a:t>Desarrollo entrenamiento 2020</a:t>
            </a:r>
            <a:endParaRPr lang="es-CL" sz="2000" dirty="0">
              <a:solidFill>
                <a:srgbClr val="002060"/>
              </a:solidFill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2983358" y="2157393"/>
            <a:ext cx="14446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3081912" y="1941369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dirty="0" smtClean="0">
                <a:solidFill>
                  <a:schemeClr val="accent6">
                    <a:lumMod val="75000"/>
                  </a:schemeClr>
                </a:solidFill>
              </a:rPr>
              <a:t>Data 2019</a:t>
            </a:r>
            <a:endParaRPr lang="es-CL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514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03798"/>
            <a:ext cx="7543800" cy="1628775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7494"/>
            <a:ext cx="4176117" cy="23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29021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98A4AEAE93254D9CDDC93A233B5A86" ma:contentTypeVersion="3" ma:contentTypeDescription="Crear nuevo documento." ma:contentTypeScope="" ma:versionID="9d9d7e1a9a2d2dcd2495d2c784092d2f">
  <xsd:schema xmlns:xsd="http://www.w3.org/2001/XMLSchema" xmlns:xs="http://www.w3.org/2001/XMLSchema" xmlns:p="http://schemas.microsoft.com/office/2006/metadata/properties" xmlns:ns1="http://schemas.microsoft.com/sharepoint/v3" xmlns:ns2="644473ca-a247-4d50-8909-e89e95089cf5" targetNamespace="http://schemas.microsoft.com/office/2006/metadata/properties" ma:root="true" ma:fieldsID="735e7a82071da8cf606651dbef23e434" ns1:_="" ns2:_="">
    <xsd:import namespace="http://schemas.microsoft.com/sharepoint/v3"/>
    <xsd:import namespace="644473ca-a247-4d50-8909-e89e95089cf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iltro" minOccurs="0"/>
                <xsd:element ref="ns2:Form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473ca-a247-4d50-8909-e89e95089cf5" elementFormDefault="qualified">
    <xsd:import namespace="http://schemas.microsoft.com/office/2006/documentManagement/types"/>
    <xsd:import namespace="http://schemas.microsoft.com/office/infopath/2007/PartnerControls"/>
    <xsd:element name="Filtro" ma:index="10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11" nillable="true" ma:displayName="Formato" ma:internalName="Format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644473ca-a247-4d50-8909-e89e95089cf5">Memorias</Filtro>
    <Formato xmlns="644473ca-a247-4d50-8909-e89e95089cf5">/Style%20Library/Images/ppt.svg</Formato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2B2568-004E-410A-8B3D-3643A0BB5348}"/>
</file>

<file path=customXml/itemProps2.xml><?xml version="1.0" encoding="utf-8"?>
<ds:datastoreItem xmlns:ds="http://schemas.openxmlformats.org/officeDocument/2006/customXml" ds:itemID="{3133571B-4789-4FBE-8A05-796A2A344C32}"/>
</file>

<file path=customXml/itemProps3.xml><?xml version="1.0" encoding="utf-8"?>
<ds:datastoreItem xmlns:ds="http://schemas.openxmlformats.org/officeDocument/2006/customXml" ds:itemID="{D9D5B3F8-0A42-44E4-8230-AA7B52437224}"/>
</file>

<file path=docProps/app.xml><?xml version="1.0" encoding="utf-8"?>
<Properties xmlns="http://schemas.openxmlformats.org/officeDocument/2006/extended-properties" xmlns:vt="http://schemas.openxmlformats.org/officeDocument/2006/docPropsVTypes">
  <TotalTime>42354</TotalTime>
  <Words>516</Words>
  <Application>Microsoft Office PowerPoint</Application>
  <PresentationFormat>Presentación en pantalla (16:9)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Trebuchet MS</vt:lpstr>
      <vt:lpstr>Wingdings</vt:lpstr>
      <vt:lpstr>ヒラギノ角ゴ Pro W3</vt:lpstr>
      <vt:lpstr>LATAM</vt:lpstr>
      <vt:lpstr>Presentación de PowerPoint</vt:lpstr>
      <vt:lpstr>Antecedentes para el desarrollo del programa</vt:lpstr>
      <vt:lpstr>Antecedentes para el desarrollo del programa</vt:lpstr>
      <vt:lpstr>Antecedentes para el desarrollo del programa</vt:lpstr>
      <vt:lpstr>Antecedentes para el desarrollo del programa</vt:lpstr>
      <vt:lpstr>Antecedentes para el desarrollo del programa</vt:lpstr>
      <vt:lpstr>Antecedentes para el desarrollo del programa</vt:lpstr>
      <vt:lpstr>Presentación de PowerPoint</vt:lpstr>
      <vt:lpstr>Presentación de PowerPoint</vt:lpstr>
      <vt:lpstr>Antecedentes para el desarrollo del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Francisco Lopez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AQP Latam</dc:title>
  <dc:creator>Mauricio Silva</dc:creator>
  <cp:lastModifiedBy>Silva Fernandez Mauricio     (LATAM)</cp:lastModifiedBy>
  <cp:revision>544</cp:revision>
  <cp:lastPrinted>2015-07-21T14:54:07Z</cp:lastPrinted>
  <dcterms:created xsi:type="dcterms:W3CDTF">2008-05-26T16:08:04Z</dcterms:created>
  <dcterms:modified xsi:type="dcterms:W3CDTF">2019-11-14T17:29:27Z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0x010100FF98A4AEAE93254D9CDDC93A233B5A86</vt:lpwstr>
  </property>
</Properties>
</file>